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9" r:id="rId6"/>
    <p:sldId id="260" r:id="rId7"/>
    <p:sldId id="270" r:id="rId8"/>
    <p:sldId id="271" r:id="rId9"/>
    <p:sldId id="272" r:id="rId10"/>
    <p:sldId id="273" r:id="rId11"/>
    <p:sldId id="274" r:id="rId12"/>
    <p:sldId id="261" r:id="rId13"/>
    <p:sldId id="264" r:id="rId14"/>
    <p:sldId id="265" r:id="rId15"/>
    <p:sldId id="262" r:id="rId16"/>
    <p:sldId id="266" r:id="rId17"/>
    <p:sldId id="267" r:id="rId18"/>
    <p:sldId id="263"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D69"/>
    <a:srgbClr val="DFCADC"/>
    <a:srgbClr val="CDDDCE"/>
    <a:srgbClr val="29722D"/>
    <a:srgbClr val="660066"/>
    <a:srgbClr val="B51F6E"/>
    <a:srgbClr val="761E69"/>
    <a:srgbClr val="800080"/>
    <a:srgbClr val="E838D0"/>
    <a:srgbClr val="008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3CBFD-C937-4581-BF18-4EAB9995D84F}" v="16" dt="2024-10-01T18:42:00.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310" autoAdjust="0"/>
  </p:normalViewPr>
  <p:slideViewPr>
    <p:cSldViewPr snapToGrid="0">
      <p:cViewPr varScale="1">
        <p:scale>
          <a:sx n="103" d="100"/>
          <a:sy n="103" d="100"/>
        </p:scale>
        <p:origin x="126" y="210"/>
      </p:cViewPr>
      <p:guideLst/>
    </p:cSldViewPr>
  </p:slideViewPr>
  <p:notesTextViewPr>
    <p:cViewPr>
      <p:scale>
        <a:sx n="60" d="100"/>
        <a:sy n="6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ls R" userId="09fa3433-dbdd-4d91-8f8a-1cf491fcbb7b" providerId="ADAL" clId="{BE4D7A37-1617-44E6-BB66-DF7CE8463243}"/>
    <pc:docChg chg="modSld">
      <pc:chgData name="Wells R" userId="09fa3433-dbdd-4d91-8f8a-1cf491fcbb7b" providerId="ADAL" clId="{BE4D7A37-1617-44E6-BB66-DF7CE8463243}" dt="2024-06-16T06:37:52.126" v="71" actId="20577"/>
      <pc:docMkLst>
        <pc:docMk/>
      </pc:docMkLst>
      <pc:sldChg chg="modSp mod">
        <pc:chgData name="Wells R" userId="09fa3433-dbdd-4d91-8f8a-1cf491fcbb7b" providerId="ADAL" clId="{BE4D7A37-1617-44E6-BB66-DF7CE8463243}" dt="2024-06-16T06:37:52.126" v="71" actId="20577"/>
        <pc:sldMkLst>
          <pc:docMk/>
          <pc:sldMk cId="1991888389" sldId="256"/>
        </pc:sldMkLst>
        <pc:spChg chg="mod">
          <ac:chgData name="Wells R" userId="09fa3433-dbdd-4d91-8f8a-1cf491fcbb7b" providerId="ADAL" clId="{BE4D7A37-1617-44E6-BB66-DF7CE8463243}" dt="2024-06-16T06:37:19.736" v="33" actId="20577"/>
          <ac:spMkLst>
            <pc:docMk/>
            <pc:sldMk cId="1991888389" sldId="256"/>
            <ac:spMk id="2" creationId="{0842F2FA-DE4E-2246-A149-0D4D9B223025}"/>
          </ac:spMkLst>
        </pc:spChg>
        <pc:spChg chg="mod">
          <ac:chgData name="Wells R" userId="09fa3433-dbdd-4d91-8f8a-1cf491fcbb7b" providerId="ADAL" clId="{BE4D7A37-1617-44E6-BB66-DF7CE8463243}" dt="2024-06-16T06:37:52.126" v="71" actId="20577"/>
          <ac:spMkLst>
            <pc:docMk/>
            <pc:sldMk cId="1991888389" sldId="256"/>
            <ac:spMk id="3" creationId="{360E4B53-0F7C-704B-B108-063DA170C18E}"/>
          </ac:spMkLst>
        </pc:spChg>
      </pc:sldChg>
    </pc:docChg>
  </pc:docChgLst>
  <pc:docChgLst>
    <pc:chgData name="Wells R" userId="09fa3433-dbdd-4d91-8f8a-1cf491fcbb7b" providerId="ADAL" clId="{D133CBFD-C937-4581-BF18-4EAB9995D84F}"/>
    <pc:docChg chg="custSel modSld">
      <pc:chgData name="Wells R" userId="09fa3433-dbdd-4d91-8f8a-1cf491fcbb7b" providerId="ADAL" clId="{D133CBFD-C937-4581-BF18-4EAB9995D84F}" dt="2024-10-01T18:42:00.639" v="61" actId="1076"/>
      <pc:docMkLst>
        <pc:docMk/>
      </pc:docMkLst>
      <pc:sldChg chg="addSp delSp modSp mod">
        <pc:chgData name="Wells R" userId="09fa3433-dbdd-4d91-8f8a-1cf491fcbb7b" providerId="ADAL" clId="{D133CBFD-C937-4581-BF18-4EAB9995D84F}" dt="2024-10-01T18:32:29.031" v="5" actId="1076"/>
        <pc:sldMkLst>
          <pc:docMk/>
          <pc:sldMk cId="79867217" sldId="259"/>
        </pc:sldMkLst>
        <pc:spChg chg="add del">
          <ac:chgData name="Wells R" userId="09fa3433-dbdd-4d91-8f8a-1cf491fcbb7b" providerId="ADAL" clId="{D133CBFD-C937-4581-BF18-4EAB9995D84F}" dt="2024-10-01T18:32:11.411" v="2" actId="478"/>
          <ac:spMkLst>
            <pc:docMk/>
            <pc:sldMk cId="79867217" sldId="259"/>
            <ac:spMk id="5" creationId="{65284609-A834-C957-BCCC-13B1A1B028C0}"/>
          </ac:spMkLst>
        </pc:spChg>
        <pc:picChg chg="del">
          <ac:chgData name="Wells R" userId="09fa3433-dbdd-4d91-8f8a-1cf491fcbb7b" providerId="ADAL" clId="{D133CBFD-C937-4581-BF18-4EAB9995D84F}" dt="2024-10-01T18:31:08.886" v="0" actId="478"/>
          <ac:picMkLst>
            <pc:docMk/>
            <pc:sldMk cId="79867217" sldId="259"/>
            <ac:picMk id="6" creationId="{C3F5EB10-48C3-4024-9E3B-29D79DF723F4}"/>
          </ac:picMkLst>
        </pc:picChg>
        <pc:picChg chg="add mod">
          <ac:chgData name="Wells R" userId="09fa3433-dbdd-4d91-8f8a-1cf491fcbb7b" providerId="ADAL" clId="{D133CBFD-C937-4581-BF18-4EAB9995D84F}" dt="2024-10-01T18:32:29.031" v="5" actId="1076"/>
          <ac:picMkLst>
            <pc:docMk/>
            <pc:sldMk cId="79867217" sldId="259"/>
            <ac:picMk id="1026" creationId="{A855D072-1C7A-CDBF-9D5E-821D5A7BDA13}"/>
          </ac:picMkLst>
        </pc:picChg>
      </pc:sldChg>
      <pc:sldChg chg="modSp mod">
        <pc:chgData name="Wells R" userId="09fa3433-dbdd-4d91-8f8a-1cf491fcbb7b" providerId="ADAL" clId="{D133CBFD-C937-4581-BF18-4EAB9995D84F}" dt="2024-10-01T18:33:59.461" v="23" actId="20577"/>
        <pc:sldMkLst>
          <pc:docMk/>
          <pc:sldMk cId="1735119133" sldId="260"/>
        </pc:sldMkLst>
        <pc:spChg chg="mod">
          <ac:chgData name="Wells R" userId="09fa3433-dbdd-4d91-8f8a-1cf491fcbb7b" providerId="ADAL" clId="{D133CBFD-C937-4581-BF18-4EAB9995D84F}" dt="2024-10-01T18:33:08.809" v="9" actId="20577"/>
          <ac:spMkLst>
            <pc:docMk/>
            <pc:sldMk cId="1735119133" sldId="260"/>
            <ac:spMk id="2" creationId="{DB99A65C-2BFF-A741-87ED-23C3A9205FBB}"/>
          </ac:spMkLst>
        </pc:spChg>
        <pc:spChg chg="mod">
          <ac:chgData name="Wells R" userId="09fa3433-dbdd-4d91-8f8a-1cf491fcbb7b" providerId="ADAL" clId="{D133CBFD-C937-4581-BF18-4EAB9995D84F}" dt="2024-10-01T18:33:59.461" v="23" actId="20577"/>
          <ac:spMkLst>
            <pc:docMk/>
            <pc:sldMk cId="1735119133" sldId="260"/>
            <ac:spMk id="3" creationId="{812EFEEB-861F-A147-9F27-A6612D04AE27}"/>
          </ac:spMkLst>
        </pc:spChg>
      </pc:sldChg>
      <pc:sldChg chg="addSp delSp modSp mod">
        <pc:chgData name="Wells R" userId="09fa3433-dbdd-4d91-8f8a-1cf491fcbb7b" providerId="ADAL" clId="{D133CBFD-C937-4581-BF18-4EAB9995D84F}" dt="2024-10-01T18:36:58.999" v="44" actId="1076"/>
        <pc:sldMkLst>
          <pc:docMk/>
          <pc:sldMk cId="2341225980" sldId="261"/>
        </pc:sldMkLst>
        <pc:spChg chg="add del mod">
          <ac:chgData name="Wells R" userId="09fa3433-dbdd-4d91-8f8a-1cf491fcbb7b" providerId="ADAL" clId="{D133CBFD-C937-4581-BF18-4EAB9995D84F}" dt="2024-10-01T18:36:04.204" v="37" actId="22"/>
          <ac:spMkLst>
            <pc:docMk/>
            <pc:sldMk cId="2341225980" sldId="261"/>
            <ac:spMk id="5" creationId="{567879EF-5552-F3F4-B3BE-DA0C6A29DB74}"/>
          </ac:spMkLst>
        </pc:spChg>
        <pc:spChg chg="add del mod">
          <ac:chgData name="Wells R" userId="09fa3433-dbdd-4d91-8f8a-1cf491fcbb7b" providerId="ADAL" clId="{D133CBFD-C937-4581-BF18-4EAB9995D84F}" dt="2024-10-01T18:36:55.769" v="42" actId="478"/>
          <ac:spMkLst>
            <pc:docMk/>
            <pc:sldMk cId="2341225980" sldId="261"/>
            <ac:spMk id="9" creationId="{E545F7B6-9E28-5F86-273C-AEBCE886F167}"/>
          </ac:spMkLst>
        </pc:spChg>
        <pc:picChg chg="add del mod ord">
          <ac:chgData name="Wells R" userId="09fa3433-dbdd-4d91-8f8a-1cf491fcbb7b" providerId="ADAL" clId="{D133CBFD-C937-4581-BF18-4EAB9995D84F}" dt="2024-10-01T18:36:11.915" v="41" actId="478"/>
          <ac:picMkLst>
            <pc:docMk/>
            <pc:sldMk cId="2341225980" sldId="261"/>
            <ac:picMk id="7" creationId="{28E92AAB-493E-3E1E-B88D-33896EE54CE3}"/>
          </ac:picMkLst>
        </pc:picChg>
        <pc:picChg chg="del">
          <ac:chgData name="Wells R" userId="09fa3433-dbdd-4d91-8f8a-1cf491fcbb7b" providerId="ADAL" clId="{D133CBFD-C937-4581-BF18-4EAB9995D84F}" dt="2024-10-01T18:34:42.411" v="36" actId="478"/>
          <ac:picMkLst>
            <pc:docMk/>
            <pc:sldMk cId="2341225980" sldId="261"/>
            <ac:picMk id="11" creationId="{69B3B017-734A-4933-9334-39C247880D99}"/>
          </ac:picMkLst>
        </pc:picChg>
        <pc:picChg chg="add mod">
          <ac:chgData name="Wells R" userId="09fa3433-dbdd-4d91-8f8a-1cf491fcbb7b" providerId="ADAL" clId="{D133CBFD-C937-4581-BF18-4EAB9995D84F}" dt="2024-10-01T18:36:58.999" v="44" actId="1076"/>
          <ac:picMkLst>
            <pc:docMk/>
            <pc:sldMk cId="2341225980" sldId="261"/>
            <ac:picMk id="12" creationId="{E3AFD0BB-5F1F-F944-A51A-BECC395CF18D}"/>
          </ac:picMkLst>
        </pc:picChg>
      </pc:sldChg>
      <pc:sldChg chg="modSp mod">
        <pc:chgData name="Wells R" userId="09fa3433-dbdd-4d91-8f8a-1cf491fcbb7b" providerId="ADAL" clId="{D133CBFD-C937-4581-BF18-4EAB9995D84F}" dt="2024-10-01T18:38:01.217" v="46" actId="20577"/>
        <pc:sldMkLst>
          <pc:docMk/>
          <pc:sldMk cId="4244781439" sldId="264"/>
        </pc:sldMkLst>
        <pc:spChg chg="mod">
          <ac:chgData name="Wells R" userId="09fa3433-dbdd-4d91-8f8a-1cf491fcbb7b" providerId="ADAL" clId="{D133CBFD-C937-4581-BF18-4EAB9995D84F}" dt="2024-10-01T18:38:01.217" v="46" actId="20577"/>
          <ac:spMkLst>
            <pc:docMk/>
            <pc:sldMk cId="4244781439" sldId="264"/>
            <ac:spMk id="4" creationId="{4F56BF9F-1169-D84F-8310-3674176FAEDE}"/>
          </ac:spMkLst>
        </pc:spChg>
      </pc:sldChg>
      <pc:sldChg chg="delSp mod">
        <pc:chgData name="Wells R" userId="09fa3433-dbdd-4d91-8f8a-1cf491fcbb7b" providerId="ADAL" clId="{D133CBFD-C937-4581-BF18-4EAB9995D84F}" dt="2024-10-01T18:38:23.650" v="48" actId="478"/>
        <pc:sldMkLst>
          <pc:docMk/>
          <pc:sldMk cId="3843941440" sldId="265"/>
        </pc:sldMkLst>
        <pc:spChg chg="del">
          <ac:chgData name="Wells R" userId="09fa3433-dbdd-4d91-8f8a-1cf491fcbb7b" providerId="ADAL" clId="{D133CBFD-C937-4581-BF18-4EAB9995D84F}" dt="2024-10-01T18:38:21.482" v="47" actId="478"/>
          <ac:spMkLst>
            <pc:docMk/>
            <pc:sldMk cId="3843941440" sldId="265"/>
            <ac:spMk id="21" creationId="{D5CC3FE0-918E-4760-B635-B43AAAF2F57D}"/>
          </ac:spMkLst>
        </pc:spChg>
        <pc:spChg chg="del">
          <ac:chgData name="Wells R" userId="09fa3433-dbdd-4d91-8f8a-1cf491fcbb7b" providerId="ADAL" clId="{D133CBFD-C937-4581-BF18-4EAB9995D84F}" dt="2024-10-01T18:38:23.650" v="48" actId="478"/>
          <ac:spMkLst>
            <pc:docMk/>
            <pc:sldMk cId="3843941440" sldId="265"/>
            <ac:spMk id="27" creationId="{093D37CD-7615-4765-A4A4-EAFCC2B81824}"/>
          </ac:spMkLst>
        </pc:spChg>
      </pc:sldChg>
      <pc:sldChg chg="addSp delSp modSp">
        <pc:chgData name="Wells R" userId="09fa3433-dbdd-4d91-8f8a-1cf491fcbb7b" providerId="ADAL" clId="{D133CBFD-C937-4581-BF18-4EAB9995D84F}" dt="2024-10-01T18:42:00.639" v="61" actId="1076"/>
        <pc:sldMkLst>
          <pc:docMk/>
          <pc:sldMk cId="3483419030" sldId="267"/>
        </pc:sldMkLst>
        <pc:picChg chg="del">
          <ac:chgData name="Wells R" userId="09fa3433-dbdd-4d91-8f8a-1cf491fcbb7b" providerId="ADAL" clId="{D133CBFD-C937-4581-BF18-4EAB9995D84F}" dt="2024-10-01T18:38:41.121" v="49" actId="478"/>
          <ac:picMkLst>
            <pc:docMk/>
            <pc:sldMk cId="3483419030" sldId="267"/>
            <ac:picMk id="8" creationId="{678963B4-2303-45E6-B114-6F3DB55427F6}"/>
          </ac:picMkLst>
        </pc:picChg>
        <pc:picChg chg="add mod">
          <ac:chgData name="Wells R" userId="09fa3433-dbdd-4d91-8f8a-1cf491fcbb7b" providerId="ADAL" clId="{D133CBFD-C937-4581-BF18-4EAB9995D84F}" dt="2024-10-01T18:42:00.639" v="61" actId="1076"/>
          <ac:picMkLst>
            <pc:docMk/>
            <pc:sldMk cId="3483419030" sldId="267"/>
            <ac:picMk id="2050" creationId="{771BBDC7-AB4D-7D2B-913D-66392FEE2B2C}"/>
          </ac:picMkLst>
        </pc:picChg>
      </pc:sldChg>
      <pc:sldChg chg="modSp mod">
        <pc:chgData name="Wells R" userId="09fa3433-dbdd-4d91-8f8a-1cf491fcbb7b" providerId="ADAL" clId="{D133CBFD-C937-4581-BF18-4EAB9995D84F}" dt="2024-10-01T18:34:27.113" v="35" actId="20577"/>
        <pc:sldMkLst>
          <pc:docMk/>
          <pc:sldMk cId="1817768060" sldId="274"/>
        </pc:sldMkLst>
        <pc:spChg chg="mod">
          <ac:chgData name="Wells R" userId="09fa3433-dbdd-4d91-8f8a-1cf491fcbb7b" providerId="ADAL" clId="{D133CBFD-C937-4581-BF18-4EAB9995D84F}" dt="2024-10-01T18:34:27.113" v="35" actId="20577"/>
          <ac:spMkLst>
            <pc:docMk/>
            <pc:sldMk cId="1817768060" sldId="274"/>
            <ac:spMk id="2" creationId="{DB99A65C-2BFF-A741-87ED-23C3A9205F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6"/>
          </a:xfrm>
          <a:prstGeom prst="rect">
            <a:avLst/>
          </a:prstGeom>
        </p:spPr>
        <p:txBody>
          <a:bodyPr vert="horz" lIns="92976" tIns="46488" rIns="92976" bIns="46488" rtlCol="0"/>
          <a:lstStyle>
            <a:lvl1pPr algn="l">
              <a:defRPr sz="1200" b="0" i="0">
                <a:latin typeface="Source Sans Pro" panose="020B0503030403020204" pitchFamily="34" charset="0"/>
              </a:defRPr>
            </a:lvl1pPr>
          </a:lstStyle>
          <a:p>
            <a:endParaRPr lang="en-GB" dirty="0"/>
          </a:p>
        </p:txBody>
      </p:sp>
      <p:sp>
        <p:nvSpPr>
          <p:cNvPr id="3" name="Date Placeholder 2"/>
          <p:cNvSpPr>
            <a:spLocks noGrp="1"/>
          </p:cNvSpPr>
          <p:nvPr>
            <p:ph type="dt" idx="1"/>
          </p:nvPr>
        </p:nvSpPr>
        <p:spPr>
          <a:xfrm>
            <a:off x="3850442" y="0"/>
            <a:ext cx="2945659" cy="498136"/>
          </a:xfrm>
          <a:prstGeom prst="rect">
            <a:avLst/>
          </a:prstGeom>
        </p:spPr>
        <p:txBody>
          <a:bodyPr vert="horz" lIns="92976" tIns="46488" rIns="92976" bIns="46488" rtlCol="0"/>
          <a:lstStyle>
            <a:lvl1pPr algn="r">
              <a:defRPr sz="1200" b="0" i="0">
                <a:latin typeface="Source Sans Pro" panose="020B0503030403020204" pitchFamily="34" charset="0"/>
              </a:defRPr>
            </a:lvl1pPr>
          </a:lstStyle>
          <a:p>
            <a:fld id="{33C09FF9-88FE-44FA-BB0F-AFB934B0B4FC}" type="datetimeFigureOut">
              <a:rPr lang="en-GB" smtClean="0"/>
              <a:pPr/>
              <a:t>01/10/2024</a:t>
            </a:fld>
            <a:endParaRPr lang="en-GB" dirty="0"/>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2976" tIns="46488" rIns="92976" bIns="46488" rtlCol="0" anchor="ctr"/>
          <a:lstStyle/>
          <a:p>
            <a:endParaRPr lang="en-GB" dirty="0"/>
          </a:p>
        </p:txBody>
      </p:sp>
      <p:sp>
        <p:nvSpPr>
          <p:cNvPr id="5" name="Notes Placeholder 4"/>
          <p:cNvSpPr>
            <a:spLocks noGrp="1"/>
          </p:cNvSpPr>
          <p:nvPr>
            <p:ph type="body" sz="quarter" idx="3"/>
          </p:nvPr>
        </p:nvSpPr>
        <p:spPr>
          <a:xfrm>
            <a:off x="679768" y="4777958"/>
            <a:ext cx="5438140" cy="3909238"/>
          </a:xfrm>
          <a:prstGeom prst="rect">
            <a:avLst/>
          </a:prstGeom>
        </p:spPr>
        <p:txBody>
          <a:bodyPr vert="horz" lIns="92976" tIns="46488" rIns="92976" bIns="4648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5"/>
          </a:xfrm>
          <a:prstGeom prst="rect">
            <a:avLst/>
          </a:prstGeom>
        </p:spPr>
        <p:txBody>
          <a:bodyPr vert="horz" lIns="92976" tIns="46488" rIns="92976" bIns="46488" rtlCol="0" anchor="b"/>
          <a:lstStyle>
            <a:lvl1pPr algn="l">
              <a:defRPr sz="1200" b="0" i="0">
                <a:latin typeface="Source Sans Pro" panose="020B0503030403020204" pitchFamily="34" charset="0"/>
              </a:defRPr>
            </a:lvl1pPr>
          </a:lstStyle>
          <a:p>
            <a:endParaRPr lang="en-GB" dirty="0"/>
          </a:p>
        </p:txBody>
      </p:sp>
      <p:sp>
        <p:nvSpPr>
          <p:cNvPr id="7" name="Slide Number Placeholder 6"/>
          <p:cNvSpPr>
            <a:spLocks noGrp="1"/>
          </p:cNvSpPr>
          <p:nvPr>
            <p:ph type="sldNum" sz="quarter" idx="5"/>
          </p:nvPr>
        </p:nvSpPr>
        <p:spPr>
          <a:xfrm>
            <a:off x="3850442" y="9430091"/>
            <a:ext cx="2945659" cy="498135"/>
          </a:xfrm>
          <a:prstGeom prst="rect">
            <a:avLst/>
          </a:prstGeom>
        </p:spPr>
        <p:txBody>
          <a:bodyPr vert="horz" lIns="92976" tIns="46488" rIns="92976" bIns="46488" rtlCol="0" anchor="b"/>
          <a:lstStyle>
            <a:lvl1pPr algn="r">
              <a:defRPr sz="1200" b="0" i="0">
                <a:latin typeface="Source Sans Pro" panose="020B0503030403020204" pitchFamily="34" charset="0"/>
              </a:defRPr>
            </a:lvl1pPr>
          </a:lstStyle>
          <a:p>
            <a:fld id="{1797682A-CD71-4020-B330-BD45EFA39C15}" type="slidenum">
              <a:rPr lang="en-GB" smtClean="0"/>
              <a:pPr/>
              <a:t>‹#›</a:t>
            </a:fld>
            <a:endParaRPr lang="en-GB" dirty="0"/>
          </a:p>
        </p:txBody>
      </p:sp>
    </p:spTree>
    <p:extLst>
      <p:ext uri="{BB962C8B-B14F-4D97-AF65-F5344CB8AC3E}">
        <p14:creationId xmlns:p14="http://schemas.microsoft.com/office/powerpoint/2010/main" val="180253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panose="020B0503030403020204" pitchFamily="34" charset="0"/>
        <a:ea typeface="+mn-ea"/>
        <a:cs typeface="+mn-cs"/>
      </a:defRPr>
    </a:lvl1pPr>
    <a:lvl2pPr marL="457200" algn="l" defTabSz="914400" rtl="0" eaLnBrk="1" latinLnBrk="0" hangingPunct="1">
      <a:defRPr sz="1200" b="0" i="0" kern="1200">
        <a:solidFill>
          <a:schemeClr val="tx1"/>
        </a:solidFill>
        <a:latin typeface="Source Sans Pro" panose="020B0503030403020204" pitchFamily="34" charset="0"/>
        <a:ea typeface="+mn-ea"/>
        <a:cs typeface="+mn-cs"/>
      </a:defRPr>
    </a:lvl2pPr>
    <a:lvl3pPr marL="914400" algn="l" defTabSz="914400" rtl="0" eaLnBrk="1" latinLnBrk="0" hangingPunct="1">
      <a:defRPr sz="1200" b="0" i="0" kern="1200">
        <a:solidFill>
          <a:schemeClr val="tx1"/>
        </a:solidFill>
        <a:latin typeface="Source Sans Pro" panose="020B0503030403020204" pitchFamily="34" charset="0"/>
        <a:ea typeface="+mn-ea"/>
        <a:cs typeface="+mn-cs"/>
      </a:defRPr>
    </a:lvl3pPr>
    <a:lvl4pPr marL="1371600" algn="l" defTabSz="914400" rtl="0" eaLnBrk="1" latinLnBrk="0" hangingPunct="1">
      <a:defRPr sz="1200" b="0" i="0" kern="1200">
        <a:solidFill>
          <a:schemeClr val="tx1"/>
        </a:solidFill>
        <a:latin typeface="Source Sans Pro" panose="020B0503030403020204" pitchFamily="34" charset="0"/>
        <a:ea typeface="+mn-ea"/>
        <a:cs typeface="+mn-cs"/>
      </a:defRPr>
    </a:lvl4pPr>
    <a:lvl5pPr marL="1828800" algn="l" defTabSz="914400" rtl="0" eaLnBrk="1" latinLnBrk="0" hangingPunct="1">
      <a:defRPr sz="1200" b="0" i="0" kern="1200">
        <a:solidFill>
          <a:schemeClr val="tx1"/>
        </a:solidFill>
        <a:latin typeface="Source Sans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7682A-CD71-4020-B330-BD45EFA39C15}" type="slidenum">
              <a:rPr lang="en-GB" smtClean="0"/>
              <a:pPr/>
              <a:t>1</a:t>
            </a:fld>
            <a:endParaRPr lang="en-GB" dirty="0"/>
          </a:p>
        </p:txBody>
      </p:sp>
    </p:spTree>
    <p:extLst>
      <p:ext uri="{BB962C8B-B14F-4D97-AF65-F5344CB8AC3E}">
        <p14:creationId xmlns:p14="http://schemas.microsoft.com/office/powerpoint/2010/main" val="420768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4807B4-3DAC-964C-AA11-FD85DADF57CE}"/>
              </a:ext>
            </a:extLst>
          </p:cNvPr>
          <p:cNvSpPr/>
          <p:nvPr userDrawn="1"/>
        </p:nvSpPr>
        <p:spPr>
          <a:xfrm>
            <a:off x="0" y="0"/>
            <a:ext cx="121920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EA7648-92FE-A34C-B8E4-6C0A720DB135}"/>
              </a:ext>
            </a:extLst>
          </p:cNvPr>
          <p:cNvSpPr/>
          <p:nvPr userDrawn="1"/>
        </p:nvSpPr>
        <p:spPr>
          <a:xfrm>
            <a:off x="0" y="3437912"/>
            <a:ext cx="12192000" cy="3420088"/>
          </a:xfrm>
          <a:prstGeom prst="rect">
            <a:avLst/>
          </a:prstGeom>
          <a:solidFill>
            <a:srgbClr val="751D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20000" y="3453069"/>
            <a:ext cx="5358282" cy="1404798"/>
          </a:xfrm>
        </p:spPr>
        <p:txBody>
          <a:bodyPr lIns="0" tIns="0" rIns="0" bIns="0" anchor="b">
            <a:normAutofit/>
          </a:bodyPr>
          <a:lstStyle>
            <a:lvl1pPr marL="0" marR="0" indent="0" algn="l" defTabSz="914400" rtl="0" eaLnBrk="1" fontAlgn="auto" latinLnBrk="0" hangingPunct="1">
              <a:lnSpc>
                <a:spcPct val="8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a:t>Click to add a title</a:t>
            </a:r>
            <a:endParaRPr lang="en-GB" dirty="0"/>
          </a:p>
        </p:txBody>
      </p:sp>
      <p:sp>
        <p:nvSpPr>
          <p:cNvPr id="3" name="Subtitle 2"/>
          <p:cNvSpPr>
            <a:spLocks noGrp="1"/>
          </p:cNvSpPr>
          <p:nvPr>
            <p:ph type="subTitle" idx="1" hasCustomPrompt="1"/>
          </p:nvPr>
        </p:nvSpPr>
        <p:spPr>
          <a:xfrm>
            <a:off x="719998" y="4902639"/>
            <a:ext cx="5358282" cy="594677"/>
          </a:xfrm>
        </p:spPr>
        <p:txBody>
          <a:bodyPr lIns="0" tIns="0" rIns="0" bIns="0" anchor="t" anchorCtr="0">
            <a:normAutofit/>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subtitle</a:t>
            </a:r>
            <a:endParaRPr lang="en-GB" dirty="0"/>
          </a:p>
        </p:txBody>
      </p:sp>
      <p:pic>
        <p:nvPicPr>
          <p:cNvPr id="9" name="Picture 8">
            <a:extLst>
              <a:ext uri="{FF2B5EF4-FFF2-40B4-BE49-F238E27FC236}">
                <a16:creationId xmlns:a16="http://schemas.microsoft.com/office/drawing/2014/main" id="{AAF4E8BD-9031-9D40-B2B3-FA0B0B9D37E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7717" y="1161719"/>
            <a:ext cx="5358283" cy="1105561"/>
          </a:xfrm>
          <a:prstGeom prst="rect">
            <a:avLst/>
          </a:prstGeom>
        </p:spPr>
      </p:pic>
      <p:sp>
        <p:nvSpPr>
          <p:cNvPr id="10" name="Picture Placeholder 2">
            <a:extLst>
              <a:ext uri="{FF2B5EF4-FFF2-40B4-BE49-F238E27FC236}">
                <a16:creationId xmlns:a16="http://schemas.microsoft.com/office/drawing/2014/main" id="{B892D54F-E951-FD4C-88D4-3F7485A22F70}"/>
              </a:ext>
            </a:extLst>
          </p:cNvPr>
          <p:cNvSpPr>
            <a:spLocks noGrp="1"/>
          </p:cNvSpPr>
          <p:nvPr>
            <p:ph type="pic" idx="13"/>
          </p:nvPr>
        </p:nvSpPr>
        <p:spPr>
          <a:xfrm>
            <a:off x="6824858" y="0"/>
            <a:ext cx="5367141" cy="6858000"/>
          </a:xfrm>
        </p:spPr>
        <p:txBody>
          <a:bodyPr bIns="1080000"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pic>
        <p:nvPicPr>
          <p:cNvPr id="11" name="Picture 10">
            <a:extLst>
              <a:ext uri="{FF2B5EF4-FFF2-40B4-BE49-F238E27FC236}">
                <a16:creationId xmlns:a16="http://schemas.microsoft.com/office/drawing/2014/main" id="{47BA1859-CBBF-774F-8179-633B27FA10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286" y="6140230"/>
            <a:ext cx="1865532" cy="364728"/>
          </a:xfrm>
          <a:prstGeom prst="rect">
            <a:avLst/>
          </a:prstGeom>
        </p:spPr>
      </p:pic>
    </p:spTree>
    <p:extLst>
      <p:ext uri="{BB962C8B-B14F-4D97-AF65-F5344CB8AC3E}">
        <p14:creationId xmlns:p14="http://schemas.microsoft.com/office/powerpoint/2010/main" val="264374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Larg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53604" y="1439999"/>
            <a:ext cx="5738396" cy="467896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8" name="Title Placeholder 1">
            <a:extLst>
              <a:ext uri="{FF2B5EF4-FFF2-40B4-BE49-F238E27FC236}">
                <a16:creationId xmlns:a16="http://schemas.microsoft.com/office/drawing/2014/main" id="{591AE011-5A53-8843-95AC-477163EF5523}"/>
              </a:ext>
            </a:extLst>
          </p:cNvPr>
          <p:cNvSpPr>
            <a:spLocks noGrp="1"/>
          </p:cNvSpPr>
          <p:nvPr>
            <p:ph type="title" hasCustomPrompt="1"/>
          </p:nvPr>
        </p:nvSpPr>
        <p:spPr>
          <a:xfrm>
            <a:off x="719998" y="0"/>
            <a:ext cx="8451923" cy="1440000"/>
          </a:xfrm>
          <a:prstGeom prst="rect">
            <a:avLst/>
          </a:prstGeom>
        </p:spPr>
        <p:txBody>
          <a:bodyPr vert="horz" lIns="0" tIns="0" rIns="0" bIns="0" rtlCol="0" anchor="ctr">
            <a:normAutofit/>
          </a:bodyPr>
          <a:lstStyle/>
          <a:p>
            <a:r>
              <a:rPr lang="en-US" dirty="0"/>
              <a:t>Click to add a slide title</a:t>
            </a:r>
            <a:endParaRPr lang="en-GB" dirty="0"/>
          </a:p>
        </p:txBody>
      </p:sp>
      <p:sp>
        <p:nvSpPr>
          <p:cNvPr id="5" name="Text Placeholder 3">
            <a:extLst>
              <a:ext uri="{FF2B5EF4-FFF2-40B4-BE49-F238E27FC236}">
                <a16:creationId xmlns:a16="http://schemas.microsoft.com/office/drawing/2014/main" id="{3FABE62A-DD34-F541-A755-CB54C4BE5CA9}"/>
              </a:ext>
            </a:extLst>
          </p:cNvPr>
          <p:cNvSpPr>
            <a:spLocks noGrp="1"/>
          </p:cNvSpPr>
          <p:nvPr>
            <p:ph type="body" sz="half" idx="2" hasCustomPrompt="1"/>
          </p:nvPr>
        </p:nvSpPr>
        <p:spPr>
          <a:xfrm>
            <a:off x="719998" y="1856766"/>
            <a:ext cx="5016774" cy="4012221"/>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Tree>
    <p:extLst>
      <p:ext uri="{BB962C8B-B14F-4D97-AF65-F5344CB8AC3E}">
        <p14:creationId xmlns:p14="http://schemas.microsoft.com/office/powerpoint/2010/main" val="16977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591AE011-5A53-8843-95AC-477163EF5523}"/>
              </a:ext>
            </a:extLst>
          </p:cNvPr>
          <p:cNvSpPr>
            <a:spLocks noGrp="1"/>
          </p:cNvSpPr>
          <p:nvPr>
            <p:ph type="title" hasCustomPrompt="1"/>
          </p:nvPr>
        </p:nvSpPr>
        <p:spPr>
          <a:xfrm>
            <a:off x="719998" y="0"/>
            <a:ext cx="8451923" cy="1440000"/>
          </a:xfrm>
          <a:prstGeom prst="rect">
            <a:avLst/>
          </a:prstGeom>
        </p:spPr>
        <p:txBody>
          <a:bodyPr vert="horz" lIns="0" tIns="0" rIns="0" bIns="0" rtlCol="0" anchor="ctr">
            <a:normAutofit/>
          </a:bodyPr>
          <a:lstStyle/>
          <a:p>
            <a:r>
              <a:rPr lang="en-US" dirty="0"/>
              <a:t>Click to add a slide title</a:t>
            </a:r>
            <a:endParaRPr lang="en-GB" dirty="0"/>
          </a:p>
        </p:txBody>
      </p:sp>
      <p:sp>
        <p:nvSpPr>
          <p:cNvPr id="11" name="Picture Placeholder 2">
            <a:extLst>
              <a:ext uri="{FF2B5EF4-FFF2-40B4-BE49-F238E27FC236}">
                <a16:creationId xmlns:a16="http://schemas.microsoft.com/office/drawing/2014/main" id="{5FD5B185-1271-8B45-988C-DDC613D355B8}"/>
              </a:ext>
            </a:extLst>
          </p:cNvPr>
          <p:cNvSpPr>
            <a:spLocks noGrp="1"/>
          </p:cNvSpPr>
          <p:nvPr>
            <p:ph type="pic" idx="11"/>
          </p:nvPr>
        </p:nvSpPr>
        <p:spPr>
          <a:xfrm>
            <a:off x="6456000" y="2191232"/>
            <a:ext cx="5016002" cy="319601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6" name="Text Placeholder 3">
            <a:extLst>
              <a:ext uri="{FF2B5EF4-FFF2-40B4-BE49-F238E27FC236}">
                <a16:creationId xmlns:a16="http://schemas.microsoft.com/office/drawing/2014/main" id="{52CD0EA4-04EE-5C4A-A036-640C8FF2A12E}"/>
              </a:ext>
            </a:extLst>
          </p:cNvPr>
          <p:cNvSpPr>
            <a:spLocks noGrp="1"/>
          </p:cNvSpPr>
          <p:nvPr>
            <p:ph type="body" sz="half" idx="2" hasCustomPrompt="1"/>
          </p:nvPr>
        </p:nvSpPr>
        <p:spPr>
          <a:xfrm>
            <a:off x="719998" y="2190991"/>
            <a:ext cx="5016002" cy="3196018"/>
          </a:xfrm>
        </p:spPr>
        <p:txBody>
          <a:bodyPr anchor="ct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Tree>
    <p:extLst>
      <p:ext uri="{BB962C8B-B14F-4D97-AF65-F5344CB8AC3E}">
        <p14:creationId xmlns:p14="http://schemas.microsoft.com/office/powerpoint/2010/main" val="12308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s">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591AE011-5A53-8843-95AC-477163EF5523}"/>
              </a:ext>
            </a:extLst>
          </p:cNvPr>
          <p:cNvSpPr>
            <a:spLocks noGrp="1"/>
          </p:cNvSpPr>
          <p:nvPr>
            <p:ph type="title" hasCustomPrompt="1"/>
          </p:nvPr>
        </p:nvSpPr>
        <p:spPr>
          <a:xfrm>
            <a:off x="719998" y="0"/>
            <a:ext cx="8451923" cy="1440000"/>
          </a:xfrm>
          <a:prstGeom prst="rect">
            <a:avLst/>
          </a:prstGeom>
        </p:spPr>
        <p:txBody>
          <a:bodyPr vert="horz" lIns="0" tIns="0" rIns="0" bIns="0" rtlCol="0" anchor="ctr">
            <a:normAutofit/>
          </a:bodyPr>
          <a:lstStyle/>
          <a:p>
            <a:r>
              <a:rPr lang="en-US" dirty="0"/>
              <a:t>Click to add a slide title</a:t>
            </a:r>
            <a:endParaRPr lang="en-GB" dirty="0"/>
          </a:p>
        </p:txBody>
      </p:sp>
      <p:sp>
        <p:nvSpPr>
          <p:cNvPr id="5" name="Picture Placeholder 2">
            <a:extLst>
              <a:ext uri="{FF2B5EF4-FFF2-40B4-BE49-F238E27FC236}">
                <a16:creationId xmlns:a16="http://schemas.microsoft.com/office/drawing/2014/main" id="{091BF3A6-9869-8940-8CE0-49B191BE78EA}"/>
              </a:ext>
            </a:extLst>
          </p:cNvPr>
          <p:cNvSpPr>
            <a:spLocks noGrp="1"/>
          </p:cNvSpPr>
          <p:nvPr>
            <p:ph type="pic" idx="10"/>
          </p:nvPr>
        </p:nvSpPr>
        <p:spPr>
          <a:xfrm>
            <a:off x="719998" y="2190991"/>
            <a:ext cx="5016002" cy="319601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1" name="Picture Placeholder 2">
            <a:extLst>
              <a:ext uri="{FF2B5EF4-FFF2-40B4-BE49-F238E27FC236}">
                <a16:creationId xmlns:a16="http://schemas.microsoft.com/office/drawing/2014/main" id="{5FD5B185-1271-8B45-988C-DDC613D355B8}"/>
              </a:ext>
            </a:extLst>
          </p:cNvPr>
          <p:cNvSpPr>
            <a:spLocks noGrp="1"/>
          </p:cNvSpPr>
          <p:nvPr>
            <p:ph type="pic" idx="11"/>
          </p:nvPr>
        </p:nvSpPr>
        <p:spPr>
          <a:xfrm>
            <a:off x="6456000" y="2191232"/>
            <a:ext cx="5016002" cy="319601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Tree>
    <p:extLst>
      <p:ext uri="{BB962C8B-B14F-4D97-AF65-F5344CB8AC3E}">
        <p14:creationId xmlns:p14="http://schemas.microsoft.com/office/powerpoint/2010/main" val="137570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719998" y="1856766"/>
            <a:ext cx="5016774" cy="4012221"/>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8" name="Title Placeholder 1">
            <a:extLst>
              <a:ext uri="{FF2B5EF4-FFF2-40B4-BE49-F238E27FC236}">
                <a16:creationId xmlns:a16="http://schemas.microsoft.com/office/drawing/2014/main" id="{FC14FA5C-0863-D446-B333-145A928C96DB}"/>
              </a:ext>
            </a:extLst>
          </p:cNvPr>
          <p:cNvSpPr>
            <a:spLocks noGrp="1"/>
          </p:cNvSpPr>
          <p:nvPr>
            <p:ph type="title" hasCustomPrompt="1"/>
          </p:nvPr>
        </p:nvSpPr>
        <p:spPr>
          <a:xfrm>
            <a:off x="719998" y="0"/>
            <a:ext cx="8451923" cy="1440000"/>
          </a:xfrm>
          <a:prstGeom prst="rect">
            <a:avLst/>
          </a:prstGeom>
        </p:spPr>
        <p:txBody>
          <a:bodyPr vert="horz" lIns="0" tIns="0" rIns="0" bIns="0" rtlCol="0" anchor="ctr">
            <a:normAutofit/>
          </a:bodyPr>
          <a:lstStyle/>
          <a:p>
            <a:r>
              <a:rPr lang="en-US" dirty="0"/>
              <a:t>Click to add a slide title</a:t>
            </a:r>
            <a:endParaRPr lang="en-GB" dirty="0"/>
          </a:p>
        </p:txBody>
      </p:sp>
      <p:sp>
        <p:nvSpPr>
          <p:cNvPr id="5" name="Text Placeholder 3">
            <a:extLst>
              <a:ext uri="{FF2B5EF4-FFF2-40B4-BE49-F238E27FC236}">
                <a16:creationId xmlns:a16="http://schemas.microsoft.com/office/drawing/2014/main" id="{BA91C43C-2817-E944-9B8D-A233B275D7A2}"/>
              </a:ext>
            </a:extLst>
          </p:cNvPr>
          <p:cNvSpPr>
            <a:spLocks noGrp="1"/>
          </p:cNvSpPr>
          <p:nvPr>
            <p:ph type="body" sz="half" idx="10" hasCustomPrompt="1"/>
          </p:nvPr>
        </p:nvSpPr>
        <p:spPr>
          <a:xfrm>
            <a:off x="6455228" y="1856766"/>
            <a:ext cx="5016774" cy="4012222"/>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Tree>
    <p:extLst>
      <p:ext uri="{BB962C8B-B14F-4D97-AF65-F5344CB8AC3E}">
        <p14:creationId xmlns:p14="http://schemas.microsoft.com/office/powerpoint/2010/main" val="362876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998" y="0"/>
            <a:ext cx="8453982" cy="1440000"/>
          </a:xfrm>
        </p:spPr>
        <p:txBody>
          <a:bodyPr/>
          <a:lstStyle/>
          <a:p>
            <a:r>
              <a:rPr lang="en-US" dirty="0"/>
              <a:t>Click to add a slide title</a:t>
            </a:r>
            <a:endParaRPr lang="en-GB" dirty="0"/>
          </a:p>
        </p:txBody>
      </p:sp>
      <p:sp>
        <p:nvSpPr>
          <p:cNvPr id="3" name="Content Placeholder 2"/>
          <p:cNvSpPr>
            <a:spLocks noGrp="1"/>
          </p:cNvSpPr>
          <p:nvPr>
            <p:ph idx="1" hasCustomPrompt="1"/>
          </p:nvPr>
        </p:nvSpPr>
        <p:spPr>
          <a:xfrm>
            <a:off x="719998" y="1856767"/>
            <a:ext cx="10633802" cy="3847721"/>
          </a:xfrm>
        </p:spPr>
        <p:txBody>
          <a:bodyPr/>
          <a:lstStyle>
            <a:lvl1pPr>
              <a:defRPr b="1"/>
            </a:lvl1pPr>
            <a:lvl2pPr>
              <a:defRPr b="1"/>
            </a:lvl2pPr>
            <a:lvl3pPr>
              <a:defRPr b="1"/>
            </a:lvl3pPr>
            <a:lvl4pPr>
              <a:defRPr b="1"/>
            </a:lvl4pPr>
            <a:lvl5pPr>
              <a:defRPr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8245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9998" y="1856767"/>
            <a:ext cx="5018400" cy="396312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335400" y="1856767"/>
            <a:ext cx="5018400" cy="396312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6D656CC6-8956-2446-B71A-172557A9F5CE}"/>
              </a:ext>
            </a:extLst>
          </p:cNvPr>
          <p:cNvSpPr>
            <a:spLocks noGrp="1"/>
          </p:cNvSpPr>
          <p:nvPr>
            <p:ph type="title" hasCustomPrompt="1"/>
          </p:nvPr>
        </p:nvSpPr>
        <p:spPr>
          <a:xfrm>
            <a:off x="719998" y="0"/>
            <a:ext cx="8451923" cy="1440000"/>
          </a:xfrm>
          <a:prstGeom prst="rect">
            <a:avLst/>
          </a:prstGeom>
        </p:spPr>
        <p:txBody>
          <a:bodyPr vert="horz" lIns="0" tIns="0" rIns="0" bIns="0" rtlCol="0" anchor="ctr">
            <a:normAutofit/>
          </a:bodyPr>
          <a:lstStyle/>
          <a:p>
            <a:r>
              <a:rPr lang="en-US" dirty="0"/>
              <a:t>Click to add a slide title</a:t>
            </a:r>
            <a:endParaRPr lang="en-GB" dirty="0"/>
          </a:p>
        </p:txBody>
      </p:sp>
    </p:spTree>
    <p:extLst>
      <p:ext uri="{BB962C8B-B14F-4D97-AF65-F5344CB8AC3E}">
        <p14:creationId xmlns:p14="http://schemas.microsoft.com/office/powerpoint/2010/main" val="400925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403915"/>
            <a:ext cx="5018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714821" y="2521593"/>
            <a:ext cx="5018400" cy="3459600"/>
          </a:xfrm>
        </p:spPr>
        <p:txBody>
          <a:bodyPr/>
          <a:lstStyle>
            <a:lvl1pPr>
              <a:defRPr b="0"/>
            </a:lvl1pPr>
            <a:lvl2pPr>
              <a:defRPr b="0"/>
            </a:lvl2pPr>
            <a:lvl3pPr>
              <a:defRPr b="0"/>
            </a:lvl3pPr>
            <a:lvl4pPr>
              <a:defRPr b="0"/>
            </a:lvl4pPr>
            <a:lvl5pPr>
              <a:defRPr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6335400" y="1403915"/>
            <a:ext cx="5018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335400" y="2519002"/>
            <a:ext cx="5018400" cy="3459659"/>
          </a:xfrm>
        </p:spPr>
        <p:txBody>
          <a:bodyPr/>
          <a:lstStyle>
            <a:lvl1pPr>
              <a:defRPr b="0"/>
            </a:lvl1pPr>
            <a:lvl2pPr>
              <a:defRPr b="0"/>
            </a:lvl2pPr>
            <a:lvl3pPr>
              <a:defRPr b="0"/>
            </a:lvl3pPr>
            <a:lvl4pPr>
              <a:defRPr b="0"/>
            </a:lvl4pPr>
            <a:lvl5pPr>
              <a:defRPr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CB169702-ACA3-4548-A561-E64283146F47}"/>
              </a:ext>
            </a:extLst>
          </p:cNvPr>
          <p:cNvSpPr>
            <a:spLocks noGrp="1"/>
          </p:cNvSpPr>
          <p:nvPr>
            <p:ph type="title" hasCustomPrompt="1"/>
          </p:nvPr>
        </p:nvSpPr>
        <p:spPr>
          <a:xfrm>
            <a:off x="719998" y="0"/>
            <a:ext cx="8451923" cy="1440000"/>
          </a:xfrm>
          <a:prstGeom prst="rect">
            <a:avLst/>
          </a:prstGeom>
        </p:spPr>
        <p:txBody>
          <a:bodyPr vert="horz" lIns="0" tIns="0" rIns="0" bIns="0" rtlCol="0" anchor="ctr">
            <a:normAutofit/>
          </a:bodyPr>
          <a:lstStyle/>
          <a:p>
            <a:r>
              <a:rPr lang="en-US" dirty="0"/>
              <a:t>Click to add a slide title</a:t>
            </a:r>
            <a:endParaRPr lang="en-GB" dirty="0"/>
          </a:p>
        </p:txBody>
      </p:sp>
    </p:spTree>
    <p:extLst>
      <p:ext uri="{BB962C8B-B14F-4D97-AF65-F5344CB8AC3E}">
        <p14:creationId xmlns:p14="http://schemas.microsoft.com/office/powerpoint/2010/main" val="257749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Lis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719998" y="1856766"/>
            <a:ext cx="5018400" cy="4012221"/>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6453602" y="1856765"/>
            <a:ext cx="5018400" cy="4012221"/>
          </a:xfrm>
        </p:spPr>
        <p:txBody>
          <a:bodyPr>
            <a:normAutofit/>
          </a:bodyPr>
          <a:lstStyle>
            <a:lvl1pPr>
              <a:defRPr sz="2400" b="0"/>
            </a:lvl1pPr>
            <a:lvl2pPr>
              <a:defRPr sz="2400" b="0"/>
            </a:lvl2pPr>
            <a:lvl3pPr>
              <a:defRPr sz="2400" b="0"/>
            </a:lvl3pPr>
            <a:lvl4pPr>
              <a:defRPr sz="2400" b="0"/>
            </a:lvl4pPr>
            <a:lvl5pPr>
              <a:defRPr sz="2400" b="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FC14FA5C-0863-D446-B333-145A928C96DB}"/>
              </a:ext>
            </a:extLst>
          </p:cNvPr>
          <p:cNvSpPr>
            <a:spLocks noGrp="1"/>
          </p:cNvSpPr>
          <p:nvPr>
            <p:ph type="title" hasCustomPrompt="1"/>
          </p:nvPr>
        </p:nvSpPr>
        <p:spPr>
          <a:xfrm>
            <a:off x="719998" y="0"/>
            <a:ext cx="8451923" cy="1440000"/>
          </a:xfrm>
          <a:prstGeom prst="rect">
            <a:avLst/>
          </a:prstGeom>
        </p:spPr>
        <p:txBody>
          <a:bodyPr vert="horz" lIns="0" tIns="0" rIns="0" bIns="0" rtlCol="0" anchor="ctr">
            <a:normAutofit/>
          </a:bodyPr>
          <a:lstStyle/>
          <a:p>
            <a:r>
              <a:rPr lang="en-US" dirty="0"/>
              <a:t>Click to add a slide title</a:t>
            </a:r>
            <a:endParaRPr lang="en-GB" dirty="0"/>
          </a:p>
        </p:txBody>
      </p:sp>
    </p:spTree>
    <p:extLst>
      <p:ext uri="{BB962C8B-B14F-4D97-AF65-F5344CB8AC3E}">
        <p14:creationId xmlns:p14="http://schemas.microsoft.com/office/powerpoint/2010/main" val="425095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456167-8C41-4942-9B49-70A99B2DE16F}"/>
              </a:ext>
            </a:extLst>
          </p:cNvPr>
          <p:cNvSpPr/>
          <p:nvPr userDrawn="1"/>
        </p:nvSpPr>
        <p:spPr>
          <a:xfrm>
            <a:off x="-2" y="0"/>
            <a:ext cx="12192001"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D13E5E-BFE2-CC4B-8DE1-C8B71BE9A8FC}"/>
              </a:ext>
            </a:extLst>
          </p:cNvPr>
          <p:cNvSpPr/>
          <p:nvPr userDrawn="1"/>
        </p:nvSpPr>
        <p:spPr>
          <a:xfrm>
            <a:off x="0" y="1352549"/>
            <a:ext cx="12192000" cy="4855369"/>
          </a:xfrm>
          <a:prstGeom prst="rect">
            <a:avLst/>
          </a:prstGeom>
          <a:solidFill>
            <a:srgbClr val="751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0000" y="1829658"/>
            <a:ext cx="10752000" cy="2053371"/>
          </a:xfrm>
        </p:spPr>
        <p:txBody>
          <a:bodyPr anchor="b">
            <a:normAutofit/>
          </a:bodyPr>
          <a:lstStyle>
            <a:lvl1pPr>
              <a:defRPr sz="4800">
                <a:solidFill>
                  <a:schemeClr val="bg1"/>
                </a:solidFill>
              </a:defRPr>
            </a:lvl1pPr>
          </a:lstStyle>
          <a:p>
            <a:r>
              <a:rPr lang="en-US" dirty="0"/>
              <a:t>Click to add a section title</a:t>
            </a:r>
            <a:endParaRPr lang="en-GB" dirty="0"/>
          </a:p>
        </p:txBody>
      </p:sp>
      <p:sp>
        <p:nvSpPr>
          <p:cNvPr id="3" name="Text Placeholder 2"/>
          <p:cNvSpPr>
            <a:spLocks noGrp="1"/>
          </p:cNvSpPr>
          <p:nvPr>
            <p:ph type="body" idx="1" hasCustomPrompt="1"/>
          </p:nvPr>
        </p:nvSpPr>
        <p:spPr>
          <a:xfrm>
            <a:off x="720000" y="3913010"/>
            <a:ext cx="10752000" cy="2053370"/>
          </a:xfrm>
        </p:spPr>
        <p:txBody>
          <a:bodyPr>
            <a:normAutofit/>
          </a:bodyPr>
          <a:lstStyle>
            <a:lvl1pPr marL="0" indent="0">
              <a:buNone/>
              <a:defRPr sz="2400" b="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subtitle</a:t>
            </a:r>
          </a:p>
        </p:txBody>
      </p:sp>
      <p:pic>
        <p:nvPicPr>
          <p:cNvPr id="7" name="Picture 8">
            <a:extLst>
              <a:ext uri="{FF2B5EF4-FFF2-40B4-BE49-F238E27FC236}">
                <a16:creationId xmlns:a16="http://schemas.microsoft.com/office/drawing/2014/main" id="{E08DFF63-EE47-8644-A4F1-695F156932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19999" y="346875"/>
            <a:ext cx="3192982" cy="658800"/>
          </a:xfrm>
          <a:prstGeom prst="rect">
            <a:avLst/>
          </a:prstGeom>
        </p:spPr>
      </p:pic>
    </p:spTree>
    <p:extLst>
      <p:ext uri="{BB962C8B-B14F-4D97-AF65-F5344CB8AC3E}">
        <p14:creationId xmlns:p14="http://schemas.microsoft.com/office/powerpoint/2010/main" val="368015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Wide Pictur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6199292-1B39-0848-8AEE-74AAD39DFDB5}"/>
              </a:ext>
            </a:extLst>
          </p:cNvPr>
          <p:cNvSpPr>
            <a:spLocks noGrp="1"/>
          </p:cNvSpPr>
          <p:nvPr>
            <p:ph type="title" hasCustomPrompt="1"/>
          </p:nvPr>
        </p:nvSpPr>
        <p:spPr>
          <a:xfrm>
            <a:off x="719998" y="0"/>
            <a:ext cx="8451923" cy="1440000"/>
          </a:xfrm>
          <a:prstGeom prst="rect">
            <a:avLst/>
          </a:prstGeom>
        </p:spPr>
        <p:txBody>
          <a:bodyPr vert="horz" lIns="0" tIns="0" rIns="0" bIns="0" rtlCol="0" anchor="ctr">
            <a:normAutofit/>
          </a:bodyPr>
          <a:lstStyle/>
          <a:p>
            <a:r>
              <a:rPr lang="en-US" dirty="0"/>
              <a:t>Click to add a slide title</a:t>
            </a:r>
            <a:endParaRPr lang="en-GB" dirty="0"/>
          </a:p>
        </p:txBody>
      </p:sp>
      <p:sp>
        <p:nvSpPr>
          <p:cNvPr id="7" name="Rectangle 6">
            <a:extLst>
              <a:ext uri="{FF2B5EF4-FFF2-40B4-BE49-F238E27FC236}">
                <a16:creationId xmlns:a16="http://schemas.microsoft.com/office/drawing/2014/main" id="{715EF8FA-A1A8-564F-A99C-FD30C94D7F1D}"/>
              </a:ext>
            </a:extLst>
          </p:cNvPr>
          <p:cNvSpPr/>
          <p:nvPr userDrawn="1"/>
        </p:nvSpPr>
        <p:spPr>
          <a:xfrm>
            <a:off x="0" y="1440000"/>
            <a:ext cx="12192000" cy="4690456"/>
          </a:xfrm>
          <a:prstGeom prst="rect">
            <a:avLst/>
          </a:prstGeom>
          <a:solidFill>
            <a:srgbClr val="CDDD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1F76A5B4-1151-514F-945C-F4C19DF2069C}"/>
              </a:ext>
            </a:extLst>
          </p:cNvPr>
          <p:cNvSpPr>
            <a:spLocks noGrp="1"/>
          </p:cNvSpPr>
          <p:nvPr>
            <p:ph type="pic" idx="1"/>
          </p:nvPr>
        </p:nvSpPr>
        <p:spPr>
          <a:xfrm>
            <a:off x="0" y="1440000"/>
            <a:ext cx="12192000" cy="4690456"/>
          </a:xfrm>
          <a:solidFill>
            <a:srgbClr val="DFCADC"/>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Tree>
    <p:extLst>
      <p:ext uri="{BB962C8B-B14F-4D97-AF65-F5344CB8AC3E}">
        <p14:creationId xmlns:p14="http://schemas.microsoft.com/office/powerpoint/2010/main" val="122697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5BA41F-61E1-4947-8B16-90C8376DACDB}"/>
              </a:ext>
            </a:extLst>
          </p:cNvPr>
          <p:cNvSpPr/>
          <p:nvPr userDrawn="1"/>
        </p:nvSpPr>
        <p:spPr>
          <a:xfrm>
            <a:off x="0" y="0"/>
            <a:ext cx="12192000" cy="6858000"/>
          </a:xfrm>
          <a:prstGeom prst="rect">
            <a:avLst/>
          </a:prstGeom>
          <a:solidFill>
            <a:srgbClr val="DFC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018880E8-03B3-C74E-A4EB-928F01248953}"/>
              </a:ext>
            </a:extLst>
          </p:cNvPr>
          <p:cNvSpPr>
            <a:spLocks noGrp="1"/>
          </p:cNvSpPr>
          <p:nvPr>
            <p:ph type="pic" idx="1"/>
          </p:nvPr>
        </p:nvSpPr>
        <p:spPr>
          <a:xfrm>
            <a:off x="0" y="0"/>
            <a:ext cx="12192000" cy="6858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Tree>
    <p:extLst>
      <p:ext uri="{BB962C8B-B14F-4D97-AF65-F5344CB8AC3E}">
        <p14:creationId xmlns:p14="http://schemas.microsoft.com/office/powerpoint/2010/main" val="224414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998" y="0"/>
            <a:ext cx="8451923" cy="1440000"/>
          </a:xfrm>
          <a:prstGeom prst="rect">
            <a:avLst/>
          </a:prstGeom>
        </p:spPr>
        <p:txBody>
          <a:bodyPr vert="horz" lIns="0" tIns="0" rIns="0" bIns="0" rtlCol="0" anchor="ctr">
            <a:normAutofit/>
          </a:bodyPr>
          <a:lstStyle/>
          <a:p>
            <a:pPr lvl="0"/>
            <a:r>
              <a:rPr lang="en-US" dirty="0"/>
              <a:t>Click to add a slide title</a:t>
            </a:r>
          </a:p>
        </p:txBody>
      </p:sp>
      <p:sp>
        <p:nvSpPr>
          <p:cNvPr id="3" name="Text Placeholder 2"/>
          <p:cNvSpPr>
            <a:spLocks noGrp="1"/>
          </p:cNvSpPr>
          <p:nvPr>
            <p:ph type="body" idx="1"/>
          </p:nvPr>
        </p:nvSpPr>
        <p:spPr>
          <a:xfrm>
            <a:off x="719998" y="1818762"/>
            <a:ext cx="10633802" cy="374160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urce Sans Pro" panose="020B0503030403020204" pitchFamily="34" charset="0"/>
              </a:defRPr>
            </a:lvl1pPr>
          </a:lstStyle>
          <a:p>
            <a:fld id="{BF2E64A1-E458-4068-901F-D2B00EC040DF}" type="datetimeFigureOut">
              <a:rPr lang="en-GB" smtClean="0"/>
              <a:pPr/>
              <a:t>01/10/2024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panose="020B0503030403020204"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panose="020B0503030403020204" pitchFamily="34" charset="0"/>
              </a:defRPr>
            </a:lvl1pPr>
          </a:lstStyle>
          <a:p>
            <a:fld id="{277E8608-9951-42B6-BBB1-2ED575010CE5}" type="slidenum">
              <a:rPr lang="en-GB" smtClean="0"/>
              <a:pPr/>
              <a:t>‹#›</a:t>
            </a:fld>
            <a:endParaRPr lang="en-GB" dirty="0"/>
          </a:p>
        </p:txBody>
      </p:sp>
      <p:sp>
        <p:nvSpPr>
          <p:cNvPr id="8" name="Rectangle 7">
            <a:extLst>
              <a:ext uri="{FF2B5EF4-FFF2-40B4-BE49-F238E27FC236}">
                <a16:creationId xmlns:a16="http://schemas.microsoft.com/office/drawing/2014/main" id="{ABCCF3F5-FB62-F44D-8AEB-AFAA6ED07401}"/>
              </a:ext>
            </a:extLst>
          </p:cNvPr>
          <p:cNvSpPr/>
          <p:nvPr userDrawn="1"/>
        </p:nvSpPr>
        <p:spPr>
          <a:xfrm>
            <a:off x="0" y="6129087"/>
            <a:ext cx="12192000" cy="728913"/>
          </a:xfrm>
          <a:prstGeom prst="rect">
            <a:avLst/>
          </a:prstGeom>
          <a:solidFill>
            <a:srgbClr val="751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9722D"/>
              </a:solidFill>
              <a:latin typeface="Source Sans Pro" panose="020B0503030403020204" pitchFamily="34" charset="0"/>
            </a:endParaRPr>
          </a:p>
        </p:txBody>
      </p:sp>
      <p:pic>
        <p:nvPicPr>
          <p:cNvPr id="9" name="Picture 8">
            <a:extLst>
              <a:ext uri="{FF2B5EF4-FFF2-40B4-BE49-F238E27FC236}">
                <a16:creationId xmlns:a16="http://schemas.microsoft.com/office/drawing/2014/main" id="{4D5ADBF4-80AC-834C-9378-6EBE6DB1395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06467" y="6310908"/>
            <a:ext cx="1865532" cy="364728"/>
          </a:xfrm>
          <a:prstGeom prst="rect">
            <a:avLst/>
          </a:prstGeom>
        </p:spPr>
      </p:pic>
      <p:sp>
        <p:nvSpPr>
          <p:cNvPr id="10" name="Rectangle 9">
            <a:extLst>
              <a:ext uri="{FF2B5EF4-FFF2-40B4-BE49-F238E27FC236}">
                <a16:creationId xmlns:a16="http://schemas.microsoft.com/office/drawing/2014/main" id="{184F0769-95D1-C948-9B04-1B8D9D8651BB}"/>
              </a:ext>
            </a:extLst>
          </p:cNvPr>
          <p:cNvSpPr/>
          <p:nvPr userDrawn="1"/>
        </p:nvSpPr>
        <p:spPr>
          <a:xfrm>
            <a:off x="0" y="1350000"/>
            <a:ext cx="12192000" cy="90000"/>
          </a:xfrm>
          <a:prstGeom prst="rect">
            <a:avLst/>
          </a:prstGeom>
          <a:solidFill>
            <a:srgbClr val="751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9722D"/>
              </a:solidFill>
              <a:latin typeface="Source Sans Pro" panose="020B0503030403020204" pitchFamily="34" charset="0"/>
            </a:endParaRPr>
          </a:p>
        </p:txBody>
      </p:sp>
      <p:pic>
        <p:nvPicPr>
          <p:cNvPr id="12" name="Picture 8">
            <a:extLst>
              <a:ext uri="{FF2B5EF4-FFF2-40B4-BE49-F238E27FC236}">
                <a16:creationId xmlns:a16="http://schemas.microsoft.com/office/drawing/2014/main" id="{CFEBE611-F22C-1247-ADFD-2C137BB762E2}"/>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9482927" y="519524"/>
            <a:ext cx="1989071" cy="410400"/>
          </a:xfrm>
          <a:prstGeom prst="rect">
            <a:avLst/>
          </a:prstGeom>
        </p:spPr>
      </p:pic>
    </p:spTree>
    <p:extLst>
      <p:ext uri="{BB962C8B-B14F-4D97-AF65-F5344CB8AC3E}">
        <p14:creationId xmlns:p14="http://schemas.microsoft.com/office/powerpoint/2010/main" val="11385175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6" r:id="rId6"/>
    <p:sldLayoutId id="2147483651" r:id="rId7"/>
    <p:sldLayoutId id="2147483654" r:id="rId8"/>
    <p:sldLayoutId id="2147483655" r:id="rId9"/>
    <p:sldLayoutId id="2147483657" r:id="rId10"/>
    <p:sldLayoutId id="2147483659" r:id="rId11"/>
    <p:sldLayoutId id="21474836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i="0" kern="1200">
          <a:solidFill>
            <a:srgbClr val="751D69"/>
          </a:solidFill>
          <a:latin typeface="Source Sans Pro Black" panose="020B0503030403020204" pitchFamily="34" charset="0"/>
          <a:ea typeface="Source Sans Pro Black"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400" b="0" i="0" kern="1200">
          <a:solidFill>
            <a:srgbClr val="751D69"/>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rgbClr val="751D69"/>
          </a:solidFill>
          <a:latin typeface="Source Sans Pro SemiBold" panose="020B0503030403020204" pitchFamily="34" charset="0"/>
          <a:ea typeface="Source Sans Pro SemiBold" panose="020B0503030403020204" pitchFamily="34" charset="0"/>
          <a:cs typeface="+mn-cs"/>
        </a:defRPr>
      </a:lvl2pPr>
      <a:lvl3pPr marL="1143000" indent="-228600" algn="l" defTabSz="914400" rtl="0" eaLnBrk="1" latinLnBrk="0" hangingPunct="1">
        <a:lnSpc>
          <a:spcPct val="90000"/>
        </a:lnSpc>
        <a:spcBef>
          <a:spcPts val="500"/>
        </a:spcBef>
        <a:buFont typeface="Wingdings" pitchFamily="2" charset="2"/>
        <a:buChar char="§"/>
        <a:defRPr sz="2400" b="0" i="0" kern="1200">
          <a:solidFill>
            <a:srgbClr val="751D69"/>
          </a:solidFill>
          <a:latin typeface="Source Sans Pro SemiBold" panose="020B0503030403020204" pitchFamily="34" charset="0"/>
          <a:ea typeface="Source Sans Pro SemiBold" panose="020B0503030403020204" pitchFamily="34" charset="0"/>
          <a:cs typeface="+mn-cs"/>
        </a:defRPr>
      </a:lvl3pPr>
      <a:lvl4pPr marL="1600200" indent="-228600" algn="l" defTabSz="914400" rtl="0" eaLnBrk="1" latinLnBrk="0" hangingPunct="1">
        <a:lnSpc>
          <a:spcPct val="90000"/>
        </a:lnSpc>
        <a:spcBef>
          <a:spcPts val="500"/>
        </a:spcBef>
        <a:buFont typeface="Wingdings" pitchFamily="2" charset="2"/>
        <a:buChar char="§"/>
        <a:defRPr sz="2400" b="0" i="0" kern="1200">
          <a:solidFill>
            <a:srgbClr val="751D69"/>
          </a:solidFill>
          <a:latin typeface="Source Sans Pro SemiBold" panose="020B0503030403020204" pitchFamily="34" charset="0"/>
          <a:ea typeface="Source Sans Pro SemiBold" panose="020B0503030403020204" pitchFamily="34" charset="0"/>
          <a:cs typeface="+mn-cs"/>
        </a:defRPr>
      </a:lvl4pPr>
      <a:lvl5pPr marL="2057400" indent="-228600" algn="l" defTabSz="914400" rtl="0" eaLnBrk="1" latinLnBrk="0" hangingPunct="1">
        <a:lnSpc>
          <a:spcPct val="90000"/>
        </a:lnSpc>
        <a:spcBef>
          <a:spcPts val="500"/>
        </a:spcBef>
        <a:buFont typeface="Wingdings" pitchFamily="2" charset="2"/>
        <a:buChar char="§"/>
        <a:defRPr sz="2400" b="0" i="0" kern="1200">
          <a:solidFill>
            <a:srgbClr val="751D69"/>
          </a:solidFill>
          <a:latin typeface="Source Sans Pro SemiBold" panose="020B0503030403020204" pitchFamily="34" charset="0"/>
          <a:ea typeface="Source Sans Pro SemiBold"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nee.com/cubase/" TargetMode="External"/><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hyperlink" Target="https://pl.wikipedia.org/wiki/Johann_Sebastian_Bach" TargetMode="External"/><Relationship Id="rId3" Type="http://schemas.openxmlformats.org/officeDocument/2006/relationships/hyperlink" Target="https://commons.wikimedia.org/wiki/File:Djembe_drums.jpg" TargetMode="External"/><Relationship Id="rId7" Type="http://schemas.openxmlformats.org/officeDocument/2006/relationships/hyperlink" Target="https://www.flickr.com/photos/mohawk/11837866895/" TargetMode="External"/><Relationship Id="rId12"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10.xml"/><Relationship Id="rId6" Type="http://schemas.openxmlformats.org/officeDocument/2006/relationships/image" Target="../media/image10.jpg"/><Relationship Id="rId11" Type="http://schemas.openxmlformats.org/officeDocument/2006/relationships/hyperlink" Target="https://it.anygator.com/musica?page=6" TargetMode="External"/><Relationship Id="rId5" Type="http://schemas.openxmlformats.org/officeDocument/2006/relationships/hyperlink" Target="http://classicmusica.blogspot.com/2011/04/brahms-ein-deutsches-requiem-1.html" TargetMode="External"/><Relationship Id="rId15" Type="http://schemas.openxmlformats.org/officeDocument/2006/relationships/hyperlink" Target="http://www.flickr.com/photos/derekvelasquez/3071952489/" TargetMode="External"/><Relationship Id="rId10" Type="http://schemas.openxmlformats.org/officeDocument/2006/relationships/image" Target="../media/image12.jpg"/><Relationship Id="rId4" Type="http://schemas.openxmlformats.org/officeDocument/2006/relationships/image" Target="../media/image9.bmp"/><Relationship Id="rId9" Type="http://schemas.openxmlformats.org/officeDocument/2006/relationships/hyperlink" Target="https://de.wikipedia.org/wiki/Passages" TargetMode="External"/><Relationship Id="rId1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video" Target="https://www.youtube.com/embed/jiiMnyfF5W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video" Target="https://www.youtube.com/embed/R0JKCYZ8hng?start=1&amp;feature=oembed" TargetMode="External"/><Relationship Id="rId5" Type="http://schemas.openxmlformats.org/officeDocument/2006/relationships/image" Target="../media/image17.jpeg"/><Relationship Id="rId4" Type="http://schemas.openxmlformats.org/officeDocument/2006/relationships/hyperlink" Target="https://docs.google.com/document/d/1qrb4s6-t1v_dkBZI3x_CB52HMLfcnWnM2wYW0wqP-_Q/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musescore.com/user/26840872/scores/6813705?share=copy_link" TargetMode="Externa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s://soundcloud.com/hallmea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F2FA-DE4E-2246-A149-0D4D9B223025}"/>
              </a:ext>
            </a:extLst>
          </p:cNvPr>
          <p:cNvSpPr>
            <a:spLocks noGrp="1"/>
          </p:cNvSpPr>
          <p:nvPr>
            <p:ph type="ctrTitle"/>
          </p:nvPr>
        </p:nvSpPr>
        <p:spPr/>
        <p:txBody>
          <a:bodyPr/>
          <a:lstStyle/>
          <a:p>
            <a:r>
              <a:rPr lang="en-US" dirty="0"/>
              <a:t>Music Department</a:t>
            </a:r>
          </a:p>
        </p:txBody>
      </p:sp>
      <p:sp>
        <p:nvSpPr>
          <p:cNvPr id="3" name="Subtitle 2">
            <a:extLst>
              <a:ext uri="{FF2B5EF4-FFF2-40B4-BE49-F238E27FC236}">
                <a16:creationId xmlns:a16="http://schemas.microsoft.com/office/drawing/2014/main" id="{360E4B53-0F7C-704B-B108-063DA170C18E}"/>
              </a:ext>
            </a:extLst>
          </p:cNvPr>
          <p:cNvSpPr>
            <a:spLocks noGrp="1"/>
          </p:cNvSpPr>
          <p:nvPr>
            <p:ph type="subTitle" idx="1"/>
          </p:nvPr>
        </p:nvSpPr>
        <p:spPr/>
        <p:txBody>
          <a:bodyPr/>
          <a:lstStyle/>
          <a:p>
            <a:r>
              <a:rPr lang="en-US" dirty="0"/>
              <a:t>Prospective Year 7</a:t>
            </a:r>
          </a:p>
        </p:txBody>
      </p:sp>
      <p:pic>
        <p:nvPicPr>
          <p:cNvPr id="6" name="Picture Placeholder 5">
            <a:extLst>
              <a:ext uri="{FF2B5EF4-FFF2-40B4-BE49-F238E27FC236}">
                <a16:creationId xmlns:a16="http://schemas.microsoft.com/office/drawing/2014/main" id="{C8AE344B-713F-8A45-8D4F-BD3D7EE70D20}"/>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l="10869" r="10869"/>
          <a:stretch/>
        </p:blipFill>
        <p:spPr>
          <a:xfrm>
            <a:off x="6824858" y="0"/>
            <a:ext cx="5367141" cy="6858000"/>
          </a:xfrm>
        </p:spPr>
      </p:pic>
    </p:spTree>
    <p:extLst>
      <p:ext uri="{BB962C8B-B14F-4D97-AF65-F5344CB8AC3E}">
        <p14:creationId xmlns:p14="http://schemas.microsoft.com/office/powerpoint/2010/main" val="199188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80B34-4C95-4340-8380-CB9D259EDAC5}"/>
              </a:ext>
            </a:extLst>
          </p:cNvPr>
          <p:cNvSpPr>
            <a:spLocks noGrp="1"/>
          </p:cNvSpPr>
          <p:nvPr>
            <p:ph type="title"/>
          </p:nvPr>
        </p:nvSpPr>
        <p:spPr>
          <a:xfrm>
            <a:off x="719998" y="0"/>
            <a:ext cx="8451923" cy="1440000"/>
          </a:xfrm>
        </p:spPr>
        <p:txBody>
          <a:bodyPr/>
          <a:lstStyle/>
          <a:p>
            <a:r>
              <a:rPr lang="en-GB" dirty="0"/>
              <a:t>Learn to create your own music:</a:t>
            </a:r>
            <a:endParaRPr lang="en-US" dirty="0"/>
          </a:p>
        </p:txBody>
      </p:sp>
      <p:sp>
        <p:nvSpPr>
          <p:cNvPr id="4" name="Text Placeholder 3">
            <a:extLst>
              <a:ext uri="{FF2B5EF4-FFF2-40B4-BE49-F238E27FC236}">
                <a16:creationId xmlns:a16="http://schemas.microsoft.com/office/drawing/2014/main" id="{4F56BF9F-1169-D84F-8310-3674176FAEDE}"/>
              </a:ext>
            </a:extLst>
          </p:cNvPr>
          <p:cNvSpPr>
            <a:spLocks noGrp="1"/>
          </p:cNvSpPr>
          <p:nvPr>
            <p:ph type="body" sz="half" idx="2"/>
          </p:nvPr>
        </p:nvSpPr>
        <p:spPr>
          <a:xfrm>
            <a:off x="719998" y="1856766"/>
            <a:ext cx="3539181" cy="4012221"/>
          </a:xfrm>
        </p:spPr>
        <p:txBody>
          <a:bodyPr/>
          <a:lstStyle/>
          <a:p>
            <a:endParaRPr lang="en-GB" dirty="0"/>
          </a:p>
          <a:p>
            <a:pPr fontAlgn="base"/>
            <a:r>
              <a:rPr lang="en-GB" dirty="0"/>
              <a:t>*Using Apps, Cubase, </a:t>
            </a:r>
            <a:r>
              <a:rPr lang="en-GB" dirty="0" err="1"/>
              <a:t>MuseScore</a:t>
            </a:r>
            <a:r>
              <a:rPr lang="en-GB" dirty="0"/>
              <a:t> and </a:t>
            </a:r>
            <a:r>
              <a:rPr lang="en-GB" dirty="0" err="1"/>
              <a:t>BeepBox</a:t>
            </a:r>
            <a:endParaRPr lang="en-GB" dirty="0"/>
          </a:p>
          <a:p>
            <a:pPr fontAlgn="base"/>
            <a:endParaRPr lang="en-GB" dirty="0"/>
          </a:p>
          <a:p>
            <a:pPr fontAlgn="base"/>
            <a:r>
              <a:rPr lang="en-GB" dirty="0"/>
              <a:t>*Using the drum kit, guitar and keyboard and any other instrument you can play.</a:t>
            </a:r>
          </a:p>
          <a:p>
            <a:endParaRPr lang="en-US" dirty="0"/>
          </a:p>
        </p:txBody>
      </p:sp>
      <p:pic>
        <p:nvPicPr>
          <p:cNvPr id="7" name="Picture Placeholder 6">
            <a:extLst>
              <a:ext uri="{FF2B5EF4-FFF2-40B4-BE49-F238E27FC236}">
                <a16:creationId xmlns:a16="http://schemas.microsoft.com/office/drawing/2014/main" id="{CCC27F1E-EF63-469D-91CF-F9E5D7DAF3A5}"/>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27" r="9827"/>
          <a:stretch>
            <a:fillRect/>
          </a:stretch>
        </p:blipFill>
        <p:spPr>
          <a:xfrm>
            <a:off x="6202386" y="1725863"/>
            <a:ext cx="4900863" cy="3996059"/>
          </a:xfrm>
        </p:spPr>
      </p:pic>
    </p:spTree>
    <p:extLst>
      <p:ext uri="{BB962C8B-B14F-4D97-AF65-F5344CB8AC3E}">
        <p14:creationId xmlns:p14="http://schemas.microsoft.com/office/powerpoint/2010/main" val="424478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80B34-4C95-4340-8380-CB9D259EDAC5}"/>
              </a:ext>
            </a:extLst>
          </p:cNvPr>
          <p:cNvSpPr>
            <a:spLocks noGrp="1"/>
          </p:cNvSpPr>
          <p:nvPr>
            <p:ph type="title"/>
          </p:nvPr>
        </p:nvSpPr>
        <p:spPr>
          <a:xfrm>
            <a:off x="719998" y="0"/>
            <a:ext cx="8451923" cy="1440000"/>
          </a:xfrm>
        </p:spPr>
        <p:txBody>
          <a:bodyPr>
            <a:normAutofit/>
          </a:bodyPr>
          <a:lstStyle/>
          <a:p>
            <a:r>
              <a:rPr lang="en-GB" dirty="0"/>
              <a:t>Listen to and analyse music</a:t>
            </a:r>
            <a:endParaRPr lang="en-US" dirty="0"/>
          </a:p>
        </p:txBody>
      </p:sp>
      <p:sp>
        <p:nvSpPr>
          <p:cNvPr id="4" name="Text Placeholder 3">
            <a:extLst>
              <a:ext uri="{FF2B5EF4-FFF2-40B4-BE49-F238E27FC236}">
                <a16:creationId xmlns:a16="http://schemas.microsoft.com/office/drawing/2014/main" id="{4F56BF9F-1169-D84F-8310-3674176FAEDE}"/>
              </a:ext>
            </a:extLst>
          </p:cNvPr>
          <p:cNvSpPr>
            <a:spLocks noGrp="1"/>
          </p:cNvSpPr>
          <p:nvPr>
            <p:ph type="body" sz="half" idx="2"/>
          </p:nvPr>
        </p:nvSpPr>
        <p:spPr>
          <a:xfrm>
            <a:off x="719998" y="1856766"/>
            <a:ext cx="3539181" cy="4012221"/>
          </a:xfrm>
        </p:spPr>
        <p:txBody>
          <a:bodyPr/>
          <a:lstStyle/>
          <a:p>
            <a:endParaRPr lang="en-GB" dirty="0"/>
          </a:p>
          <a:p>
            <a:r>
              <a:rPr lang="en-GB" dirty="0"/>
              <a:t>*From different parts of the world</a:t>
            </a:r>
          </a:p>
          <a:p>
            <a:endParaRPr lang="en-GB" dirty="0"/>
          </a:p>
          <a:p>
            <a:r>
              <a:rPr lang="en-GB" dirty="0"/>
              <a:t>From different times</a:t>
            </a:r>
          </a:p>
          <a:p>
            <a:endParaRPr lang="en-GB" dirty="0"/>
          </a:p>
          <a:p>
            <a:r>
              <a:rPr lang="en-GB" dirty="0"/>
              <a:t>From different styles and genres</a:t>
            </a:r>
            <a:endParaRPr lang="en-US" dirty="0"/>
          </a:p>
        </p:txBody>
      </p:sp>
      <p:pic>
        <p:nvPicPr>
          <p:cNvPr id="8" name="Picture 7">
            <a:extLst>
              <a:ext uri="{FF2B5EF4-FFF2-40B4-BE49-F238E27FC236}">
                <a16:creationId xmlns:a16="http://schemas.microsoft.com/office/drawing/2014/main" id="{F268E614-6630-4915-9E7F-5F8EBB9A453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88921" y="1754537"/>
            <a:ext cx="2314078" cy="1542116"/>
          </a:xfrm>
          <a:prstGeom prst="rect">
            <a:avLst/>
          </a:prstGeom>
        </p:spPr>
      </p:pic>
      <p:pic>
        <p:nvPicPr>
          <p:cNvPr id="11" name="Picture 10">
            <a:extLst>
              <a:ext uri="{FF2B5EF4-FFF2-40B4-BE49-F238E27FC236}">
                <a16:creationId xmlns:a16="http://schemas.microsoft.com/office/drawing/2014/main" id="{CA95C958-F97B-4FE8-A13C-D64D58A7017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88921" y="3561348"/>
            <a:ext cx="1677403" cy="2270085"/>
          </a:xfrm>
          <a:prstGeom prst="rect">
            <a:avLst/>
          </a:prstGeom>
        </p:spPr>
      </p:pic>
      <p:pic>
        <p:nvPicPr>
          <p:cNvPr id="14" name="Picture 13">
            <a:extLst>
              <a:ext uri="{FF2B5EF4-FFF2-40B4-BE49-F238E27FC236}">
                <a16:creationId xmlns:a16="http://schemas.microsoft.com/office/drawing/2014/main" id="{44A326DE-E91F-480F-AAE3-4DFF8C8EC1A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38012" y="1754537"/>
            <a:ext cx="1542117" cy="1542117"/>
          </a:xfrm>
          <a:prstGeom prst="rect">
            <a:avLst/>
          </a:prstGeom>
        </p:spPr>
      </p:pic>
      <p:pic>
        <p:nvPicPr>
          <p:cNvPr id="17" name="Picture 16">
            <a:extLst>
              <a:ext uri="{FF2B5EF4-FFF2-40B4-BE49-F238E27FC236}">
                <a16:creationId xmlns:a16="http://schemas.microsoft.com/office/drawing/2014/main" id="{ED2FE945-F833-4DC2-9D64-7CB96E6A951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73376" y="1754537"/>
            <a:ext cx="1542116" cy="1542116"/>
          </a:xfrm>
          <a:prstGeom prst="rect">
            <a:avLst/>
          </a:prstGeom>
        </p:spPr>
      </p:pic>
      <p:pic>
        <p:nvPicPr>
          <p:cNvPr id="20" name="Picture 19">
            <a:extLst>
              <a:ext uri="{FF2B5EF4-FFF2-40B4-BE49-F238E27FC236}">
                <a16:creationId xmlns:a16="http://schemas.microsoft.com/office/drawing/2014/main" id="{32D8AF47-6FF9-45D7-AEE9-A2F1208AA809}"/>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459092" y="3561346"/>
            <a:ext cx="3026780" cy="2270085"/>
          </a:xfrm>
          <a:prstGeom prst="rect">
            <a:avLst/>
          </a:prstGeom>
        </p:spPr>
      </p:pic>
      <p:pic>
        <p:nvPicPr>
          <p:cNvPr id="29" name="Picture 28">
            <a:extLst>
              <a:ext uri="{FF2B5EF4-FFF2-40B4-BE49-F238E27FC236}">
                <a16:creationId xmlns:a16="http://schemas.microsoft.com/office/drawing/2014/main" id="{FF692160-F0FF-4C57-9BED-D1BE4382790E}"/>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878641" y="3561347"/>
            <a:ext cx="1879126" cy="2270085"/>
          </a:xfrm>
          <a:prstGeom prst="rect">
            <a:avLst/>
          </a:prstGeom>
        </p:spPr>
      </p:pic>
      <p:pic>
        <p:nvPicPr>
          <p:cNvPr id="32" name="Picture 31">
            <a:extLst>
              <a:ext uri="{FF2B5EF4-FFF2-40B4-BE49-F238E27FC236}">
                <a16:creationId xmlns:a16="http://schemas.microsoft.com/office/drawing/2014/main" id="{82F2563B-A2D2-4E15-9B17-23E046644916}"/>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0190617" y="1758366"/>
            <a:ext cx="1587909" cy="1538287"/>
          </a:xfrm>
          <a:prstGeom prst="rect">
            <a:avLst/>
          </a:prstGeom>
        </p:spPr>
      </p:pic>
    </p:spTree>
    <p:extLst>
      <p:ext uri="{BB962C8B-B14F-4D97-AF65-F5344CB8AC3E}">
        <p14:creationId xmlns:p14="http://schemas.microsoft.com/office/powerpoint/2010/main" val="384394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A65C-2BFF-A741-87ED-23C3A9205FBB}"/>
              </a:ext>
            </a:extLst>
          </p:cNvPr>
          <p:cNvSpPr>
            <a:spLocks noGrp="1"/>
          </p:cNvSpPr>
          <p:nvPr>
            <p:ph type="title"/>
          </p:nvPr>
        </p:nvSpPr>
        <p:spPr/>
        <p:txBody>
          <a:bodyPr/>
          <a:lstStyle/>
          <a:p>
            <a:r>
              <a:rPr lang="en-US" dirty="0"/>
              <a:t>Examples of Student work</a:t>
            </a:r>
          </a:p>
        </p:txBody>
      </p:sp>
      <p:sp>
        <p:nvSpPr>
          <p:cNvPr id="3" name="Text Placeholder 2">
            <a:extLst>
              <a:ext uri="{FF2B5EF4-FFF2-40B4-BE49-F238E27FC236}">
                <a16:creationId xmlns:a16="http://schemas.microsoft.com/office/drawing/2014/main" id="{812EFEEB-861F-A147-9F27-A6612D04AE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1863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158B-8D5C-7C46-B6B6-0B788ABB1BC2}"/>
              </a:ext>
            </a:extLst>
          </p:cNvPr>
          <p:cNvSpPr>
            <a:spLocks noGrp="1"/>
          </p:cNvSpPr>
          <p:nvPr>
            <p:ph type="title"/>
          </p:nvPr>
        </p:nvSpPr>
        <p:spPr/>
        <p:txBody>
          <a:bodyPr/>
          <a:lstStyle/>
          <a:p>
            <a:r>
              <a:rPr lang="en-US" dirty="0"/>
              <a:t>Hall Mead Music Department</a:t>
            </a:r>
          </a:p>
        </p:txBody>
      </p:sp>
      <p:pic>
        <p:nvPicPr>
          <p:cNvPr id="3" name="Online Media 2" title="GCSE compositions">
            <a:hlinkClick r:id="" action="ppaction://media"/>
            <a:extLst>
              <a:ext uri="{FF2B5EF4-FFF2-40B4-BE49-F238E27FC236}">
                <a16:creationId xmlns:a16="http://schemas.microsoft.com/office/drawing/2014/main" id="{B4D17481-783E-48FB-9CBB-574C6904F38E}"/>
              </a:ext>
            </a:extLst>
          </p:cNvPr>
          <p:cNvPicPr>
            <a:picLocks noRot="1" noChangeAspect="1"/>
          </p:cNvPicPr>
          <p:nvPr>
            <a:videoFile r:link="rId1"/>
          </p:nvPr>
        </p:nvPicPr>
        <p:blipFill>
          <a:blip r:embed="rId3"/>
          <a:stretch>
            <a:fillRect/>
          </a:stretch>
        </p:blipFill>
        <p:spPr>
          <a:xfrm>
            <a:off x="2249905" y="1573505"/>
            <a:ext cx="7640721" cy="4297906"/>
          </a:xfrm>
          <a:prstGeom prst="rect">
            <a:avLst/>
          </a:prstGeom>
        </p:spPr>
      </p:pic>
    </p:spTree>
    <p:extLst>
      <p:ext uri="{BB962C8B-B14F-4D97-AF65-F5344CB8AC3E}">
        <p14:creationId xmlns:p14="http://schemas.microsoft.com/office/powerpoint/2010/main" val="412578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158B-8D5C-7C46-B6B6-0B788ABB1BC2}"/>
              </a:ext>
            </a:extLst>
          </p:cNvPr>
          <p:cNvSpPr>
            <a:spLocks noGrp="1"/>
          </p:cNvSpPr>
          <p:nvPr>
            <p:ph type="title"/>
          </p:nvPr>
        </p:nvSpPr>
        <p:spPr/>
        <p:txBody>
          <a:bodyPr/>
          <a:lstStyle/>
          <a:p>
            <a:r>
              <a:rPr lang="en-US" dirty="0"/>
              <a:t>Book Up Instrumental/Vocal Music Lessons</a:t>
            </a:r>
          </a:p>
        </p:txBody>
      </p:sp>
      <p:sp>
        <p:nvSpPr>
          <p:cNvPr id="3" name="TextBox 2">
            <a:extLst>
              <a:ext uri="{FF2B5EF4-FFF2-40B4-BE49-F238E27FC236}">
                <a16:creationId xmlns:a16="http://schemas.microsoft.com/office/drawing/2014/main" id="{3AEF28AC-9CA4-4DD9-AB4E-9DF5ACC57C49}"/>
              </a:ext>
            </a:extLst>
          </p:cNvPr>
          <p:cNvSpPr txBox="1"/>
          <p:nvPr/>
        </p:nvSpPr>
        <p:spPr>
          <a:xfrm>
            <a:off x="0" y="1440000"/>
            <a:ext cx="6267100" cy="369332"/>
          </a:xfrm>
          <a:prstGeom prst="rect">
            <a:avLst/>
          </a:prstGeom>
          <a:noFill/>
        </p:spPr>
        <p:txBody>
          <a:bodyPr wrap="none" rtlCol="0">
            <a:spAutoFit/>
          </a:bodyPr>
          <a:lstStyle/>
          <a:p>
            <a:r>
              <a:rPr lang="en-GB" dirty="0"/>
              <a:t>Click link to find out about instrumental and vocal music lessons</a:t>
            </a:r>
          </a:p>
        </p:txBody>
      </p:sp>
      <p:sp>
        <p:nvSpPr>
          <p:cNvPr id="9" name="TextBox 8">
            <a:extLst>
              <a:ext uri="{FF2B5EF4-FFF2-40B4-BE49-F238E27FC236}">
                <a16:creationId xmlns:a16="http://schemas.microsoft.com/office/drawing/2014/main" id="{ADFF9DEF-49D4-4643-ADB9-4873AC7DCB75}"/>
              </a:ext>
            </a:extLst>
          </p:cNvPr>
          <p:cNvSpPr txBox="1"/>
          <p:nvPr/>
        </p:nvSpPr>
        <p:spPr>
          <a:xfrm>
            <a:off x="1465722" y="2455544"/>
            <a:ext cx="3124033" cy="646331"/>
          </a:xfrm>
          <a:prstGeom prst="rect">
            <a:avLst/>
          </a:prstGeom>
          <a:noFill/>
        </p:spPr>
        <p:txBody>
          <a:bodyPr wrap="square">
            <a:spAutoFit/>
          </a:bodyPr>
          <a:lstStyle/>
          <a:p>
            <a:pPr algn="ctr"/>
            <a:r>
              <a:rPr lang="en-GB" b="1" i="0" dirty="0">
                <a:solidFill>
                  <a:srgbClr val="0F0F0F"/>
                </a:solidFill>
                <a:effectLst/>
                <a:latin typeface="Roboto" panose="02000000000000000000" pitchFamily="2" charset="0"/>
              </a:rPr>
              <a:t>How playing an instrument benefits your brain</a:t>
            </a:r>
          </a:p>
        </p:txBody>
      </p:sp>
      <p:pic>
        <p:nvPicPr>
          <p:cNvPr id="7" name="Online Media 6" title="How playing an instrument benefits your brain - Anita Collins">
            <a:hlinkClick r:id="" action="ppaction://media"/>
            <a:extLst>
              <a:ext uri="{FF2B5EF4-FFF2-40B4-BE49-F238E27FC236}">
                <a16:creationId xmlns:a16="http://schemas.microsoft.com/office/drawing/2014/main" id="{C1D92433-9582-40D1-BF04-F4E85EB75EED}"/>
              </a:ext>
            </a:extLst>
          </p:cNvPr>
          <p:cNvPicPr>
            <a:picLocks noRot="1" noChangeAspect="1"/>
          </p:cNvPicPr>
          <p:nvPr>
            <a:videoFile r:link="rId1"/>
          </p:nvPr>
        </p:nvPicPr>
        <p:blipFill>
          <a:blip r:embed="rId3"/>
          <a:stretch>
            <a:fillRect/>
          </a:stretch>
        </p:blipFill>
        <p:spPr>
          <a:xfrm>
            <a:off x="593550" y="3249332"/>
            <a:ext cx="4509356" cy="2547786"/>
          </a:xfrm>
          <a:prstGeom prst="rect">
            <a:avLst/>
          </a:prstGeom>
        </p:spPr>
      </p:pic>
      <p:sp>
        <p:nvSpPr>
          <p:cNvPr id="11" name="TextBox 10">
            <a:extLst>
              <a:ext uri="{FF2B5EF4-FFF2-40B4-BE49-F238E27FC236}">
                <a16:creationId xmlns:a16="http://schemas.microsoft.com/office/drawing/2014/main" id="{AAB4B383-4634-4E09-A951-3E4B7247E9F0}"/>
              </a:ext>
            </a:extLst>
          </p:cNvPr>
          <p:cNvSpPr txBox="1"/>
          <p:nvPr/>
        </p:nvSpPr>
        <p:spPr>
          <a:xfrm>
            <a:off x="6847070" y="2455544"/>
            <a:ext cx="3124033" cy="646331"/>
          </a:xfrm>
          <a:prstGeom prst="rect">
            <a:avLst/>
          </a:prstGeom>
          <a:noFill/>
        </p:spPr>
        <p:txBody>
          <a:bodyPr wrap="square">
            <a:spAutoFit/>
          </a:bodyPr>
          <a:lstStyle/>
          <a:p>
            <a:pPr algn="ctr"/>
            <a:r>
              <a:rPr lang="en-GB" b="1" dirty="0">
                <a:solidFill>
                  <a:srgbClr val="0F0F0F"/>
                </a:solidFill>
                <a:latin typeface="Roboto" panose="02000000000000000000" pitchFamily="2" charset="0"/>
              </a:rPr>
              <a:t>Further information and book lesson.</a:t>
            </a:r>
            <a:endParaRPr lang="en-GB" b="1" i="0" dirty="0">
              <a:solidFill>
                <a:srgbClr val="0F0F0F"/>
              </a:solidFill>
              <a:effectLst/>
              <a:latin typeface="Roboto" panose="02000000000000000000" pitchFamily="2" charset="0"/>
            </a:endParaRPr>
          </a:p>
        </p:txBody>
      </p:sp>
      <p:pic>
        <p:nvPicPr>
          <p:cNvPr id="2050" name="Picture 2" descr="Music Pencil Stock Illustrations – 11,603 Music Pencil Stock Illustrations,  Vectors &amp; Clipart - Dreamstime">
            <a:hlinkClick r:id="rId4"/>
            <a:extLst>
              <a:ext uri="{FF2B5EF4-FFF2-40B4-BE49-F238E27FC236}">
                <a16:creationId xmlns:a16="http://schemas.microsoft.com/office/drawing/2014/main" id="{771BBDC7-AB4D-7D2B-913D-66392FEE2B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233"/>
          <a:stretch/>
        </p:blipFill>
        <p:spPr bwMode="auto">
          <a:xfrm>
            <a:off x="7094814" y="3101875"/>
            <a:ext cx="2628543" cy="254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4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158B-8D5C-7C46-B6B6-0B788ABB1BC2}"/>
              </a:ext>
            </a:extLst>
          </p:cNvPr>
          <p:cNvSpPr>
            <a:spLocks noGrp="1"/>
          </p:cNvSpPr>
          <p:nvPr>
            <p:ph type="title"/>
          </p:nvPr>
        </p:nvSpPr>
        <p:spPr/>
        <p:txBody>
          <a:bodyPr/>
          <a:lstStyle/>
          <a:p>
            <a:r>
              <a:rPr lang="en-US" dirty="0"/>
              <a:t>Links</a:t>
            </a:r>
          </a:p>
        </p:txBody>
      </p:sp>
      <p:pic>
        <p:nvPicPr>
          <p:cNvPr id="1026" name="Picture 2" descr="https://lh5.googleusercontent.com/hK9oiffO2I9kMtjaM-r03eiPFEbovsMSiVJ1TD3wnZPL0Df9Km_0VMKkHWIZNa8NeGqLJE3PfzWNQjIkMKe5xSQsa4Z2Dn2WM0Qf-iqgrX-gCcL8tEo2GYgxtY5Sa9iAKCA4h7emkpXfjOoFv6sc">
            <a:hlinkClick r:id="rId2"/>
            <a:extLst>
              <a:ext uri="{FF2B5EF4-FFF2-40B4-BE49-F238E27FC236}">
                <a16:creationId xmlns:a16="http://schemas.microsoft.com/office/drawing/2014/main" id="{ED75476E-4F08-4D47-A811-DB30D29F03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231" y="2019409"/>
            <a:ext cx="2985728" cy="2985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i-J5UmcfY1bDZKZuw9MBpPSzK4beeKDGa6Fw9wS5V99QHBvYc3qc9nvTGy6F3I0qg3giu655UcFPoXG3fE_NHa6u5y5p17Yyg1m0j_zdmgNapfs-m3-Cg75uPu-yC5_qMa9zRRXSUNtDoaS5NmRX">
            <a:hlinkClick r:id="rId4"/>
            <a:extLst>
              <a:ext uri="{FF2B5EF4-FFF2-40B4-BE49-F238E27FC236}">
                <a16:creationId xmlns:a16="http://schemas.microsoft.com/office/drawing/2014/main" id="{15274340-ECF7-4804-AA00-CA6F4321CB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4989" y="1936136"/>
            <a:ext cx="3152274" cy="315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40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B2E28-E575-E641-BEF6-9939904F4AFA}"/>
              </a:ext>
            </a:extLst>
          </p:cNvPr>
          <p:cNvSpPr>
            <a:spLocks noGrp="1"/>
          </p:cNvSpPr>
          <p:nvPr>
            <p:ph type="title"/>
          </p:nvPr>
        </p:nvSpPr>
        <p:spPr/>
        <p:txBody>
          <a:bodyPr>
            <a:normAutofit/>
          </a:bodyPr>
          <a:lstStyle/>
          <a:p>
            <a:r>
              <a:rPr lang="en-GB" b="0" dirty="0"/>
              <a:t>The Music Department</a:t>
            </a:r>
            <a:endParaRPr lang="en-US" dirty="0"/>
          </a:p>
        </p:txBody>
      </p:sp>
      <p:sp>
        <p:nvSpPr>
          <p:cNvPr id="4" name="Text Placeholder 3">
            <a:extLst>
              <a:ext uri="{FF2B5EF4-FFF2-40B4-BE49-F238E27FC236}">
                <a16:creationId xmlns:a16="http://schemas.microsoft.com/office/drawing/2014/main" id="{23C0379F-4EAF-C246-9F4B-67DB007C2927}"/>
              </a:ext>
            </a:extLst>
          </p:cNvPr>
          <p:cNvSpPr>
            <a:spLocks noGrp="1"/>
          </p:cNvSpPr>
          <p:nvPr>
            <p:ph type="body" sz="half" idx="10"/>
          </p:nvPr>
        </p:nvSpPr>
        <p:spPr>
          <a:xfrm>
            <a:off x="6420768" y="1856766"/>
            <a:ext cx="3855835" cy="4012222"/>
          </a:xfrm>
        </p:spPr>
        <p:txBody>
          <a:bodyPr/>
          <a:lstStyle/>
          <a:p>
            <a:r>
              <a:rPr lang="en-US" dirty="0"/>
              <a:t>*Keyboards</a:t>
            </a:r>
          </a:p>
          <a:p>
            <a:r>
              <a:rPr lang="en-US" dirty="0"/>
              <a:t>*6 string Guitars</a:t>
            </a:r>
          </a:p>
          <a:p>
            <a:r>
              <a:rPr lang="en-US" dirty="0"/>
              <a:t>*Drum kits</a:t>
            </a:r>
          </a:p>
          <a:p>
            <a:r>
              <a:rPr lang="en-US" dirty="0"/>
              <a:t>*Singing</a:t>
            </a:r>
          </a:p>
          <a:p>
            <a:r>
              <a:rPr lang="en-US" dirty="0"/>
              <a:t>*Bass Guitars</a:t>
            </a:r>
          </a:p>
          <a:p>
            <a:r>
              <a:rPr lang="en-US" dirty="0"/>
              <a:t>*Percussion Instruments</a:t>
            </a:r>
          </a:p>
          <a:p>
            <a:r>
              <a:rPr lang="en-US" dirty="0"/>
              <a:t>*Cubase sequences</a:t>
            </a:r>
          </a:p>
          <a:p>
            <a:r>
              <a:rPr lang="en-US" dirty="0"/>
              <a:t>*Muse score Notation app</a:t>
            </a:r>
          </a:p>
        </p:txBody>
      </p:sp>
      <p:pic>
        <p:nvPicPr>
          <p:cNvPr id="1026" name="Picture 2" descr="Classical musical notes with treble Clef on Fire Background 3355952 ...">
            <a:extLst>
              <a:ext uri="{FF2B5EF4-FFF2-40B4-BE49-F238E27FC236}">
                <a16:creationId xmlns:a16="http://schemas.microsoft.com/office/drawing/2014/main" id="{A855D072-1C7A-CDBF-9D5E-821D5A7BD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20" y="2137779"/>
            <a:ext cx="4585407" cy="258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A65C-2BFF-A741-87ED-23C3A9205FBB}"/>
              </a:ext>
            </a:extLst>
          </p:cNvPr>
          <p:cNvSpPr>
            <a:spLocks noGrp="1"/>
          </p:cNvSpPr>
          <p:nvPr>
            <p:ph type="title"/>
          </p:nvPr>
        </p:nvSpPr>
        <p:spPr/>
        <p:txBody>
          <a:bodyPr/>
          <a:lstStyle/>
          <a:p>
            <a:r>
              <a:rPr lang="en-GB" b="0" dirty="0"/>
              <a:t>What will you do in music lessons?</a:t>
            </a:r>
            <a:br>
              <a:rPr lang="en-GB" b="0" dirty="0"/>
            </a:br>
            <a:br>
              <a:rPr lang="en-GB" dirty="0"/>
            </a:br>
            <a:endParaRPr lang="en-US" dirty="0"/>
          </a:p>
        </p:txBody>
      </p:sp>
      <p:sp>
        <p:nvSpPr>
          <p:cNvPr id="3" name="Text Placeholder 2">
            <a:extLst>
              <a:ext uri="{FF2B5EF4-FFF2-40B4-BE49-F238E27FC236}">
                <a16:creationId xmlns:a16="http://schemas.microsoft.com/office/drawing/2014/main" id="{812EFEEB-861F-A147-9F27-A6612D04AE27}"/>
              </a:ext>
            </a:extLst>
          </p:cNvPr>
          <p:cNvSpPr>
            <a:spLocks noGrp="1"/>
          </p:cNvSpPr>
          <p:nvPr>
            <p:ph type="body" idx="1"/>
          </p:nvPr>
        </p:nvSpPr>
        <p:spPr>
          <a:xfrm>
            <a:off x="720000" y="2920753"/>
            <a:ext cx="10752000" cy="3045627"/>
          </a:xfrm>
        </p:spPr>
        <p:txBody>
          <a:bodyPr>
            <a:normAutofit/>
          </a:bodyPr>
          <a:lstStyle/>
          <a:p>
            <a:pPr marL="457200" indent="-457200">
              <a:buFont typeface="Wingdings" pitchFamily="2" charset="2"/>
              <a:buAutoNum type="arabicPeriod"/>
            </a:pPr>
            <a:r>
              <a:rPr lang="en-US" dirty="0"/>
              <a:t>Perform music - Sing as apart of a group,  play a range of different instruments</a:t>
            </a:r>
          </a:p>
          <a:p>
            <a:pPr marL="457200" indent="-457200">
              <a:buAutoNum type="arabicPeriod"/>
            </a:pPr>
            <a:r>
              <a:rPr lang="en-US" dirty="0"/>
              <a:t>Create Music - Compose and improvise, rhythms and melodies </a:t>
            </a:r>
          </a:p>
          <a:p>
            <a:pPr marL="457200" indent="-457200">
              <a:buAutoNum type="arabicPeriod"/>
            </a:pPr>
            <a:r>
              <a:rPr lang="en-US" dirty="0"/>
              <a:t>Notation - Use music notation to create and perform music</a:t>
            </a:r>
          </a:p>
          <a:p>
            <a:pPr marL="457200" indent="-457200">
              <a:buFont typeface="Wingdings" pitchFamily="2" charset="2"/>
              <a:buAutoNum type="arabicPeriod"/>
            </a:pPr>
            <a:r>
              <a:rPr lang="en-US" dirty="0"/>
              <a:t>Listening and Appraising - Listen to music from different times and different places. (Use musical terms to describe, evaluate and compare)</a:t>
            </a:r>
          </a:p>
          <a:p>
            <a:pPr marL="457200" indent="-457200">
              <a:buAutoNum type="arabicPeriod"/>
            </a:pPr>
            <a:r>
              <a:rPr lang="en-US" dirty="0"/>
              <a:t>Explore musical relationships  (between music and outside music)</a:t>
            </a:r>
          </a:p>
        </p:txBody>
      </p:sp>
    </p:spTree>
    <p:extLst>
      <p:ext uri="{BB962C8B-B14F-4D97-AF65-F5344CB8AC3E}">
        <p14:creationId xmlns:p14="http://schemas.microsoft.com/office/powerpoint/2010/main" val="173511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A65C-2BFF-A741-87ED-23C3A9205FBB}"/>
              </a:ext>
            </a:extLst>
          </p:cNvPr>
          <p:cNvSpPr>
            <a:spLocks noGrp="1"/>
          </p:cNvSpPr>
          <p:nvPr>
            <p:ph type="title"/>
          </p:nvPr>
        </p:nvSpPr>
        <p:spPr/>
        <p:txBody>
          <a:bodyPr>
            <a:normAutofit fontScale="90000"/>
          </a:bodyPr>
          <a:lstStyle/>
          <a:p>
            <a:r>
              <a:rPr lang="en-US" sz="4800" dirty="0"/>
              <a:t>Perform music (sing as apart of a group,  play a range of different instruments)</a:t>
            </a:r>
            <a:br>
              <a:rPr lang="en-GB" b="0" dirty="0"/>
            </a:br>
            <a:br>
              <a:rPr lang="en-GB" dirty="0"/>
            </a:br>
            <a:endParaRPr lang="en-US" dirty="0"/>
          </a:p>
        </p:txBody>
      </p:sp>
      <p:sp>
        <p:nvSpPr>
          <p:cNvPr id="3" name="Text Placeholder 2">
            <a:extLst>
              <a:ext uri="{FF2B5EF4-FFF2-40B4-BE49-F238E27FC236}">
                <a16:creationId xmlns:a16="http://schemas.microsoft.com/office/drawing/2014/main" id="{812EFEEB-861F-A147-9F27-A6612D04AE27}"/>
              </a:ext>
            </a:extLst>
          </p:cNvPr>
          <p:cNvSpPr>
            <a:spLocks noGrp="1"/>
          </p:cNvSpPr>
          <p:nvPr>
            <p:ph type="body" idx="1"/>
          </p:nvPr>
        </p:nvSpPr>
        <p:spPr>
          <a:xfrm>
            <a:off x="720000" y="2920753"/>
            <a:ext cx="10752000" cy="3045627"/>
          </a:xfrm>
        </p:spPr>
        <p:txBody>
          <a:bodyPr>
            <a:no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Musical performance is the main way of developing  musicians and musicianship. Through the performance of music, students develop confidence, self-discipline, and the ability to work with others. They see themselves as a relevant part of their world and integrate prior knowledge and personal experiences into a variety of endeavors. The music they perform or study often becomes an integral part of their personal musical repertoire.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9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A65C-2BFF-A741-87ED-23C3A9205FBB}"/>
              </a:ext>
            </a:extLst>
          </p:cNvPr>
          <p:cNvSpPr>
            <a:spLocks noGrp="1"/>
          </p:cNvSpPr>
          <p:nvPr>
            <p:ph type="title"/>
          </p:nvPr>
        </p:nvSpPr>
        <p:spPr/>
        <p:txBody>
          <a:bodyPr>
            <a:normAutofit fontScale="90000"/>
          </a:bodyPr>
          <a:lstStyle/>
          <a:p>
            <a:br>
              <a:rPr lang="en-US" sz="4800" dirty="0"/>
            </a:br>
            <a:r>
              <a:rPr lang="en-US" sz="4800" dirty="0"/>
              <a:t>Create Music (Compose and improvise, rhythms and melodies) </a:t>
            </a:r>
            <a:br>
              <a:rPr lang="en-GB" b="0" dirty="0"/>
            </a:br>
            <a:br>
              <a:rPr lang="en-GB" dirty="0"/>
            </a:br>
            <a:endParaRPr lang="en-US" dirty="0"/>
          </a:p>
        </p:txBody>
      </p:sp>
      <p:sp>
        <p:nvSpPr>
          <p:cNvPr id="3" name="Text Placeholder 2">
            <a:extLst>
              <a:ext uri="{FF2B5EF4-FFF2-40B4-BE49-F238E27FC236}">
                <a16:creationId xmlns:a16="http://schemas.microsoft.com/office/drawing/2014/main" id="{812EFEEB-861F-A147-9F27-A6612D04AE27}"/>
              </a:ext>
            </a:extLst>
          </p:cNvPr>
          <p:cNvSpPr>
            <a:spLocks noGrp="1"/>
          </p:cNvSpPr>
          <p:nvPr>
            <p:ph type="body" idx="1"/>
          </p:nvPr>
        </p:nvSpPr>
        <p:spPr>
          <a:xfrm>
            <a:off x="720000" y="2920753"/>
            <a:ext cx="10752000" cy="3045627"/>
          </a:xfrm>
        </p:spPr>
        <p:txBody>
          <a:bodyPr>
            <a:no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Composing and improvising provide students with the opportunity to symbolically represent ‘ideas’ in music. To  gain a unique insight into the form and structure of music and, at the same time, help them to develop their creativity. Working within the form and structure of music, students gain the ability to problem-solve and apply their basic knowledge using higher level thinking skills. These skills are enhanced through technology. </a:t>
            </a:r>
            <a:endParaRPr lang="en-US" sz="2800" dirty="0"/>
          </a:p>
          <a:p>
            <a:pPr marL="457200" indent="-457200">
              <a:buAutoNum type="arabicPeriod"/>
            </a:pPr>
            <a:endParaRPr lang="en-US" sz="2800" dirty="0"/>
          </a:p>
        </p:txBody>
      </p:sp>
    </p:spTree>
    <p:extLst>
      <p:ext uri="{BB962C8B-B14F-4D97-AF65-F5344CB8AC3E}">
        <p14:creationId xmlns:p14="http://schemas.microsoft.com/office/powerpoint/2010/main" val="320668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A65C-2BFF-A741-87ED-23C3A9205FBB}"/>
              </a:ext>
            </a:extLst>
          </p:cNvPr>
          <p:cNvSpPr>
            <a:spLocks noGrp="1"/>
          </p:cNvSpPr>
          <p:nvPr>
            <p:ph type="title"/>
          </p:nvPr>
        </p:nvSpPr>
        <p:spPr/>
        <p:txBody>
          <a:bodyPr>
            <a:normAutofit/>
          </a:bodyPr>
          <a:lstStyle/>
          <a:p>
            <a:r>
              <a:rPr lang="en-US" sz="4800" dirty="0"/>
              <a:t>Notation – Use music notation</a:t>
            </a:r>
            <a:br>
              <a:rPr lang="en-GB" b="0" dirty="0"/>
            </a:br>
            <a:br>
              <a:rPr lang="en-GB" dirty="0"/>
            </a:br>
            <a:endParaRPr lang="en-US" dirty="0"/>
          </a:p>
        </p:txBody>
      </p:sp>
      <p:sp>
        <p:nvSpPr>
          <p:cNvPr id="3" name="Text Placeholder 2">
            <a:extLst>
              <a:ext uri="{FF2B5EF4-FFF2-40B4-BE49-F238E27FC236}">
                <a16:creationId xmlns:a16="http://schemas.microsoft.com/office/drawing/2014/main" id="{812EFEEB-861F-A147-9F27-A6612D04AE27}"/>
              </a:ext>
            </a:extLst>
          </p:cNvPr>
          <p:cNvSpPr>
            <a:spLocks noGrp="1"/>
          </p:cNvSpPr>
          <p:nvPr>
            <p:ph type="body" idx="1"/>
          </p:nvPr>
        </p:nvSpPr>
        <p:spPr>
          <a:xfrm>
            <a:off x="720000" y="3124940"/>
            <a:ext cx="10752000" cy="2841440"/>
          </a:xfrm>
        </p:spPr>
        <p:txBody>
          <a:bodyPr>
            <a:no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Learning to read and notate music gives students skills with which to explore music independently and with others. Reading music promotes higher level thinking skills through translation of symbols and serves as a means of communication throughout the world. A firm grounding in this standard lays the foundation for lifelong learning. </a:t>
            </a:r>
            <a:endParaRPr lang="en-US" sz="2800" dirty="0"/>
          </a:p>
          <a:p>
            <a:pPr marL="457200" indent="-457200">
              <a:buAutoNum type="arabicPeriod"/>
            </a:pPr>
            <a:endParaRPr lang="en-US" sz="2800" dirty="0"/>
          </a:p>
        </p:txBody>
      </p:sp>
    </p:spTree>
    <p:extLst>
      <p:ext uri="{BB962C8B-B14F-4D97-AF65-F5344CB8AC3E}">
        <p14:creationId xmlns:p14="http://schemas.microsoft.com/office/powerpoint/2010/main" val="113984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A65C-2BFF-A741-87ED-23C3A9205FBB}"/>
              </a:ext>
            </a:extLst>
          </p:cNvPr>
          <p:cNvSpPr>
            <a:spLocks noGrp="1"/>
          </p:cNvSpPr>
          <p:nvPr>
            <p:ph type="title"/>
          </p:nvPr>
        </p:nvSpPr>
        <p:spPr/>
        <p:txBody>
          <a:bodyPr>
            <a:normAutofit fontScale="90000"/>
          </a:bodyPr>
          <a:lstStyle/>
          <a:p>
            <a:r>
              <a:rPr lang="en-US" sz="4800" dirty="0"/>
              <a:t>Listen to music from different times and different places.</a:t>
            </a:r>
            <a:br>
              <a:rPr lang="en-GB" b="0" dirty="0"/>
            </a:br>
            <a:br>
              <a:rPr lang="en-GB" dirty="0"/>
            </a:br>
            <a:endParaRPr lang="en-US" dirty="0"/>
          </a:p>
        </p:txBody>
      </p:sp>
      <p:sp>
        <p:nvSpPr>
          <p:cNvPr id="3" name="Text Placeholder 2">
            <a:extLst>
              <a:ext uri="{FF2B5EF4-FFF2-40B4-BE49-F238E27FC236}">
                <a16:creationId xmlns:a16="http://schemas.microsoft.com/office/drawing/2014/main" id="{812EFEEB-861F-A147-9F27-A6612D04AE27}"/>
              </a:ext>
            </a:extLst>
          </p:cNvPr>
          <p:cNvSpPr>
            <a:spLocks noGrp="1"/>
          </p:cNvSpPr>
          <p:nvPr>
            <p:ph type="body" idx="1"/>
          </p:nvPr>
        </p:nvSpPr>
        <p:spPr>
          <a:xfrm>
            <a:off x="720000" y="2920753"/>
            <a:ext cx="10752000" cy="3045627"/>
          </a:xfrm>
        </p:spPr>
        <p:txBody>
          <a:bodyPr>
            <a:noAutofit/>
          </a:bodyPr>
          <a:lstStyle/>
          <a:p>
            <a:r>
              <a:rPr lang="en-US" sz="2800" dirty="0"/>
              <a:t>Use musical terms to describe, evaluate and compare. </a:t>
            </a:r>
            <a:r>
              <a:rPr lang="en-US" sz="2800" dirty="0">
                <a:effectLst/>
                <a:latin typeface="Calibri" panose="020F0502020204030204" pitchFamily="34" charset="0"/>
                <a:ea typeface="Calibri" panose="020F0502020204030204" pitchFamily="34" charset="0"/>
                <a:cs typeface="Times New Roman" panose="02020603050405020304" pitchFamily="18" charset="0"/>
              </a:rPr>
              <a:t>Listening to, analyzing, and evaluating music are important building blocks of musical learning. These skills expand musical appreciation, expression, and the justification of musical preferences, leading to knowledgeable consumers and supporters of music. They also provide a foundation for critical thinking. </a:t>
            </a:r>
            <a:endParaRPr lang="en-US" sz="2800" dirty="0"/>
          </a:p>
        </p:txBody>
      </p:sp>
    </p:spTree>
    <p:extLst>
      <p:ext uri="{BB962C8B-B14F-4D97-AF65-F5344CB8AC3E}">
        <p14:creationId xmlns:p14="http://schemas.microsoft.com/office/powerpoint/2010/main" val="378924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A65C-2BFF-A741-87ED-23C3A9205FBB}"/>
              </a:ext>
            </a:extLst>
          </p:cNvPr>
          <p:cNvSpPr>
            <a:spLocks noGrp="1"/>
          </p:cNvSpPr>
          <p:nvPr>
            <p:ph type="title"/>
          </p:nvPr>
        </p:nvSpPr>
        <p:spPr/>
        <p:txBody>
          <a:bodyPr>
            <a:normAutofit/>
          </a:bodyPr>
          <a:lstStyle/>
          <a:p>
            <a:r>
              <a:rPr lang="en-US" sz="4800" dirty="0"/>
              <a:t>Explore musical relationships.</a:t>
            </a:r>
            <a:br>
              <a:rPr lang="en-GB" b="0" dirty="0"/>
            </a:br>
            <a:br>
              <a:rPr lang="en-GB" dirty="0"/>
            </a:br>
            <a:endParaRPr lang="en-US" dirty="0"/>
          </a:p>
        </p:txBody>
      </p:sp>
      <p:sp>
        <p:nvSpPr>
          <p:cNvPr id="3" name="Text Placeholder 2">
            <a:extLst>
              <a:ext uri="{FF2B5EF4-FFF2-40B4-BE49-F238E27FC236}">
                <a16:creationId xmlns:a16="http://schemas.microsoft.com/office/drawing/2014/main" id="{812EFEEB-861F-A147-9F27-A6612D04AE27}"/>
              </a:ext>
            </a:extLst>
          </p:cNvPr>
          <p:cNvSpPr>
            <a:spLocks noGrp="1"/>
          </p:cNvSpPr>
          <p:nvPr>
            <p:ph type="body" idx="1"/>
          </p:nvPr>
        </p:nvSpPr>
        <p:spPr>
          <a:xfrm>
            <a:off x="720000" y="2920753"/>
            <a:ext cx="10752000" cy="3045627"/>
          </a:xfrm>
        </p:spPr>
        <p:txBody>
          <a:bodyPr>
            <a:no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U</a:t>
            </a:r>
            <a:r>
              <a:rPr lang="en-US" sz="2800" dirty="0">
                <a:effectLst/>
                <a:latin typeface="Calibri" panose="020F0502020204030204" pitchFamily="34" charset="0"/>
                <a:ea typeface="Calibri" panose="020F0502020204030204" pitchFamily="34" charset="0"/>
                <a:cs typeface="Times New Roman" panose="02020603050405020304" pitchFamily="18" charset="0"/>
              </a:rPr>
              <a:t>nderstand relationships between music, the other arts, and disciplines outside the arts.  Students will understand music in relation to history and culture. </a:t>
            </a:r>
            <a:endParaRPr lang="en-US" sz="2800" dirty="0"/>
          </a:p>
          <a:p>
            <a:pPr marL="457200" indent="-457200">
              <a:buAutoNum type="arabicPeriod"/>
            </a:pPr>
            <a:endParaRPr lang="en-US" sz="2800" dirty="0"/>
          </a:p>
        </p:txBody>
      </p:sp>
    </p:spTree>
    <p:extLst>
      <p:ext uri="{BB962C8B-B14F-4D97-AF65-F5344CB8AC3E}">
        <p14:creationId xmlns:p14="http://schemas.microsoft.com/office/powerpoint/2010/main" val="181776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80B34-4C95-4340-8380-CB9D259EDAC5}"/>
              </a:ext>
            </a:extLst>
          </p:cNvPr>
          <p:cNvSpPr>
            <a:spLocks noGrp="1"/>
          </p:cNvSpPr>
          <p:nvPr>
            <p:ph type="title"/>
          </p:nvPr>
        </p:nvSpPr>
        <p:spPr>
          <a:xfrm>
            <a:off x="719998" y="0"/>
            <a:ext cx="8451923" cy="1440000"/>
          </a:xfrm>
        </p:spPr>
        <p:txBody>
          <a:bodyPr/>
          <a:lstStyle/>
          <a:p>
            <a:r>
              <a:rPr lang="en-GB" dirty="0"/>
              <a:t>Learn to read music so you can:</a:t>
            </a:r>
            <a:endParaRPr lang="en-US" dirty="0"/>
          </a:p>
        </p:txBody>
      </p:sp>
      <p:sp>
        <p:nvSpPr>
          <p:cNvPr id="4" name="Text Placeholder 3">
            <a:extLst>
              <a:ext uri="{FF2B5EF4-FFF2-40B4-BE49-F238E27FC236}">
                <a16:creationId xmlns:a16="http://schemas.microsoft.com/office/drawing/2014/main" id="{4F56BF9F-1169-D84F-8310-3674176FAEDE}"/>
              </a:ext>
            </a:extLst>
          </p:cNvPr>
          <p:cNvSpPr>
            <a:spLocks noGrp="1"/>
          </p:cNvSpPr>
          <p:nvPr>
            <p:ph type="body" sz="half" idx="2"/>
          </p:nvPr>
        </p:nvSpPr>
        <p:spPr>
          <a:xfrm>
            <a:off x="719998" y="1856766"/>
            <a:ext cx="3539181" cy="4012221"/>
          </a:xfrm>
        </p:spPr>
        <p:txBody>
          <a:bodyPr>
            <a:normAutofit lnSpcReduction="10000"/>
          </a:bodyPr>
          <a:lstStyle/>
          <a:p>
            <a:pPr fontAlgn="base"/>
            <a:r>
              <a:rPr lang="en-GB" dirty="0"/>
              <a:t>*Play chords and melodies on the keyboard</a:t>
            </a:r>
          </a:p>
          <a:p>
            <a:pPr fontAlgn="base"/>
            <a:endParaRPr lang="en-GB" dirty="0"/>
          </a:p>
          <a:p>
            <a:pPr fontAlgn="base"/>
            <a:r>
              <a:rPr lang="en-GB" dirty="0"/>
              <a:t>*Sing</a:t>
            </a:r>
          </a:p>
          <a:p>
            <a:pPr fontAlgn="base"/>
            <a:endParaRPr lang="en-GB" dirty="0"/>
          </a:p>
          <a:p>
            <a:pPr fontAlgn="base"/>
            <a:r>
              <a:rPr lang="en-GB" dirty="0"/>
              <a:t>*Play chords and melodies on the guitar</a:t>
            </a:r>
          </a:p>
          <a:p>
            <a:pPr fontAlgn="base"/>
            <a:endParaRPr lang="en-GB" dirty="0"/>
          </a:p>
          <a:p>
            <a:pPr fontAlgn="base"/>
            <a:r>
              <a:rPr lang="en-GB" dirty="0"/>
              <a:t>*Play drum kit 8 beat patterns</a:t>
            </a:r>
          </a:p>
          <a:p>
            <a:endParaRPr lang="en-US" dirty="0"/>
          </a:p>
        </p:txBody>
      </p:sp>
      <p:pic>
        <p:nvPicPr>
          <p:cNvPr id="12" name="Picture 11">
            <a:extLst>
              <a:ext uri="{FF2B5EF4-FFF2-40B4-BE49-F238E27FC236}">
                <a16:creationId xmlns:a16="http://schemas.microsoft.com/office/drawing/2014/main" id="{E3AFD0BB-5F1F-F944-A51A-BECC395CF18D}"/>
              </a:ext>
            </a:extLst>
          </p:cNvPr>
          <p:cNvPicPr>
            <a:picLocks noChangeAspect="1"/>
          </p:cNvPicPr>
          <p:nvPr/>
        </p:nvPicPr>
        <p:blipFill>
          <a:blip r:embed="rId2"/>
          <a:stretch>
            <a:fillRect/>
          </a:stretch>
        </p:blipFill>
        <p:spPr>
          <a:xfrm>
            <a:off x="5482145" y="2790736"/>
            <a:ext cx="5258534" cy="1276528"/>
          </a:xfrm>
          <a:prstGeom prst="rect">
            <a:avLst/>
          </a:prstGeom>
        </p:spPr>
      </p:pic>
    </p:spTree>
    <p:extLst>
      <p:ext uri="{BB962C8B-B14F-4D97-AF65-F5344CB8AC3E}">
        <p14:creationId xmlns:p14="http://schemas.microsoft.com/office/powerpoint/2010/main" val="234122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Hall Mead" id="{8ECE8B40-F07C-6146-A607-74C731A7DB1F}" vid="{A8A32784-E0CC-734E-9B5B-C1950C17CB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6FF2757B39C49A6B7CCBA736CA8B3" ma:contentTypeVersion="11" ma:contentTypeDescription="Create a new document." ma:contentTypeScope="" ma:versionID="a135036f6b5167c3c7fbf6694731c25e">
  <xsd:schema xmlns:xsd="http://www.w3.org/2001/XMLSchema" xmlns:xs="http://www.w3.org/2001/XMLSchema" xmlns:p="http://schemas.microsoft.com/office/2006/metadata/properties" xmlns:ns2="edf832ac-2ee8-46bb-8c08-d75f74415cf0" xmlns:ns3="c9d34cd8-bf19-4dd0-853e-c74baeddf104" targetNamespace="http://schemas.microsoft.com/office/2006/metadata/properties" ma:root="true" ma:fieldsID="194875dd9509e1df14d694c513f62de5" ns2:_="" ns3:_="">
    <xsd:import namespace="edf832ac-2ee8-46bb-8c08-d75f74415cf0"/>
    <xsd:import namespace="c9d34cd8-bf19-4dd0-853e-c74baeddf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f832ac-2ee8-46bb-8c08-d75f74415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d34cd8-bf19-4dd0-853e-c74baeddf1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0D3936-B38C-493A-ADC9-D9FF4C6AF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f832ac-2ee8-46bb-8c08-d75f74415cf0"/>
    <ds:schemaRef ds:uri="c9d34cd8-bf19-4dd0-853e-c74baeddf1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228C37-00DF-4AC9-99C7-1814507F7741}">
  <ds:schemaRefs>
    <ds:schemaRef ds:uri="http://schemas.microsoft.com/office/2006/metadata/properties"/>
    <ds:schemaRef ds:uri="edf832ac-2ee8-46bb-8c08-d75f74415cf0"/>
    <ds:schemaRef ds:uri="http://purl.org/dc/terms/"/>
    <ds:schemaRef ds:uri="http://purl.org/dc/dcmitype/"/>
    <ds:schemaRef ds:uri="http://schemas.microsoft.com/office/infopath/2007/PartnerControls"/>
    <ds:schemaRef ds:uri="c9d34cd8-bf19-4dd0-853e-c74baeddf104"/>
    <ds:schemaRef ds:uri="http://purl.org/dc/elements/1.1/"/>
    <ds:schemaRef ds:uri="http://schemas.microsoft.com/office/2006/documentManagement/typ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1B2E76BF-45A4-49F6-B1B0-77EAE2D823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Hall Mead - Standard Presentation (8)</Template>
  <TotalTime>120</TotalTime>
  <Words>586</Words>
  <Application>Microsoft Office PowerPoint</Application>
  <PresentationFormat>Widescreen</PresentationFormat>
  <Paragraphs>55</Paragraphs>
  <Slides>15</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Roboto</vt:lpstr>
      <vt:lpstr>Source Sans Pro</vt:lpstr>
      <vt:lpstr>Source Sans Pro Black</vt:lpstr>
      <vt:lpstr>Source Sans Pro SemiBold</vt:lpstr>
      <vt:lpstr>Wingdings</vt:lpstr>
      <vt:lpstr>Office Theme</vt:lpstr>
      <vt:lpstr>Music Department</vt:lpstr>
      <vt:lpstr>The Music Department</vt:lpstr>
      <vt:lpstr>What will you do in music lessons?  </vt:lpstr>
      <vt:lpstr>Perform music (sing as apart of a group,  play a range of different instruments)  </vt:lpstr>
      <vt:lpstr> Create Music (Compose and improvise, rhythms and melodies)   </vt:lpstr>
      <vt:lpstr>Notation – Use music notation  </vt:lpstr>
      <vt:lpstr>Listen to music from different times and different places.  </vt:lpstr>
      <vt:lpstr>Explore musical relationships.  </vt:lpstr>
      <vt:lpstr>Learn to read music so you can:</vt:lpstr>
      <vt:lpstr>Learn to create your own music:</vt:lpstr>
      <vt:lpstr>Listen to and analyse music</vt:lpstr>
      <vt:lpstr>Examples of Student work</vt:lpstr>
      <vt:lpstr>Hall Mead Music Department</vt:lpstr>
      <vt:lpstr>Book Up Instrumental/Vocal Music Lessons</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Afteni N</dc:creator>
  <cp:lastModifiedBy>Wells R</cp:lastModifiedBy>
  <cp:revision>14</cp:revision>
  <cp:lastPrinted>2021-03-26T09:50:56Z</cp:lastPrinted>
  <dcterms:created xsi:type="dcterms:W3CDTF">2022-06-16T06:57:41Z</dcterms:created>
  <dcterms:modified xsi:type="dcterms:W3CDTF">2024-10-01T18:42:06Z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0x0101001846FF2757B39C49A6B7CCBA736CA8B3</vt:lpwstr>
  </property>
</Properties>
</file>